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30"/>
  </p:notesMasterIdLst>
  <p:handoutMasterIdLst>
    <p:handoutMasterId r:id="rId31"/>
  </p:handoutMasterIdLst>
  <p:sldIdLst>
    <p:sldId id="256" r:id="rId2"/>
    <p:sldId id="265" r:id="rId3"/>
    <p:sldId id="266" r:id="rId4"/>
    <p:sldId id="257" r:id="rId5"/>
    <p:sldId id="258" r:id="rId6"/>
    <p:sldId id="261" r:id="rId7"/>
    <p:sldId id="260" r:id="rId8"/>
    <p:sldId id="262" r:id="rId9"/>
    <p:sldId id="263" r:id="rId10"/>
    <p:sldId id="264"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4" r:id="rId28"/>
    <p:sldId id="283"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9" d="100"/>
          <a:sy n="79" d="100"/>
        </p:scale>
        <p:origin x="198" y="78"/>
      </p:cViewPr>
      <p:guideLst/>
    </p:cSldViewPr>
  </p:slideViewPr>
  <p:notesTextViewPr>
    <p:cViewPr>
      <p:scale>
        <a:sx n="1" d="1"/>
        <a:sy n="1" d="1"/>
      </p:scale>
      <p:origin x="0" y="0"/>
    </p:cViewPr>
  </p:notesTextViewPr>
  <p:notesViewPr>
    <p:cSldViewPr snapToGrid="0">
      <p:cViewPr varScale="1">
        <p:scale>
          <a:sx n="60" d="100"/>
          <a:sy n="60" d="100"/>
        </p:scale>
        <p:origin x="250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4AD7901-9F6E-4A68-9E6A-A09EAD568D84}" type="datetimeFigureOut">
              <a:rPr lang="en-US" smtClean="0"/>
              <a:t>9/30/2019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90B4990-F733-406A-A056-B33D0A95AEDE}" type="slidenum">
              <a:rPr lang="en-US" smtClean="0"/>
              <a:t>‹#›</a:t>
            </a:fld>
            <a:endParaRPr lang="en-US"/>
          </a:p>
        </p:txBody>
      </p:sp>
    </p:spTree>
    <p:extLst>
      <p:ext uri="{BB962C8B-B14F-4D97-AF65-F5344CB8AC3E}">
        <p14:creationId xmlns:p14="http://schemas.microsoft.com/office/powerpoint/2010/main" val="2127579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C7B980-05A7-4393-9AC2-BFC098ED01E3}" type="datetimeFigureOut">
              <a:rPr lang="en-US" smtClean="0"/>
              <a:t>9/30/2019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5D8FBB-304F-4CC6-9A49-5AB725AD0519}" type="slidenum">
              <a:rPr lang="en-US" smtClean="0"/>
              <a:t>‹#›</a:t>
            </a:fld>
            <a:endParaRPr lang="en-US"/>
          </a:p>
        </p:txBody>
      </p:sp>
    </p:spTree>
    <p:extLst>
      <p:ext uri="{BB962C8B-B14F-4D97-AF65-F5344CB8AC3E}">
        <p14:creationId xmlns:p14="http://schemas.microsoft.com/office/powerpoint/2010/main" val="371616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E5D8FBB-304F-4CC6-9A49-5AB725AD0519}" type="slidenum">
              <a:rPr lang="en-US" smtClean="0"/>
              <a:t>13</a:t>
            </a:fld>
            <a:endParaRPr lang="en-US"/>
          </a:p>
        </p:txBody>
      </p:sp>
    </p:spTree>
    <p:extLst>
      <p:ext uri="{BB962C8B-B14F-4D97-AF65-F5344CB8AC3E}">
        <p14:creationId xmlns:p14="http://schemas.microsoft.com/office/powerpoint/2010/main" val="835132951"/>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5000"/>
              </a:lnSpc>
              <a:defRPr sz="7200" b="1" cap="none"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B4AF60A-713C-41BA-9788-4C493DDC0A9C}" type="datetimeFigureOut">
              <a:rPr lang="en-US" dirty="0"/>
              <a:t>9/30/2019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b="1"/>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E5E0FA7-C445-42F7-AF66-A4F5A6FC8A9C}" type="datetimeFigureOut">
              <a:rPr lang="en-US" dirty="0"/>
              <a:t>9/30/2019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85AC5C5-1A57-4420-8AFB-CE41693A794B}" type="datetimeFigureOut">
              <a:rPr lang="en-US" dirty="0"/>
              <a:t>9/30/2019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A4C08AF-84E6-4329-8E67-FEA434B47075}" type="datetimeFigureOut">
              <a:rPr lang="en-US" dirty="0"/>
              <a:t>9/30/2019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5000"/>
              </a:lnSpc>
              <a:defRPr sz="7200" b="1"/>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593667" y="6272784"/>
            <a:ext cx="2644309" cy="365125"/>
          </a:xfrm>
        </p:spPr>
        <p:txBody>
          <a:bodyPr/>
          <a:lstStyle/>
          <a:p>
            <a:fld id="{4F6EE328-6AFF-436B-881F-213D56084544}" type="datetimeFigureOut">
              <a:rPr lang="en-US" dirty="0"/>
              <a:t>9/30/2019</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E02069A-09EE-4C7C-86A4-2314A404921D}" type="datetimeFigureOut">
              <a:rPr lang="en-US" dirty="0"/>
              <a:t>9/30/2019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56EE7F1-171E-411F-96CA-A251A21496E7}" type="datetimeFigureOut">
              <a:rPr lang="en-US" dirty="0"/>
              <a:t>9/30/2019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872C98D-A273-4547-9B92-97D7769F71A6}" type="datetimeFigureOut">
              <a:rPr lang="en-US" dirty="0"/>
              <a:t>9/30/2019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B7CD67-0644-446C-B2AD-1C09BF34F286}" type="datetimeFigureOut">
              <a:rPr lang="en-US" dirty="0"/>
              <a:t>9/30/2019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1480828-6983-48AD-9E27-CBD3696F837E}" type="datetimeFigureOut">
              <a:rPr lang="en-US" dirty="0"/>
              <a:t>9/30/2019</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C5EFB91-0324-450E-B17F-36DC0ECCE413}" type="datetimeFigureOut">
              <a:rPr lang="en-US" dirty="0"/>
              <a:t>9/30/2019</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52E37674-C1BA-4107-9B06-6D4CAC3A3DF5}" type="datetimeFigureOut">
              <a:rPr lang="en-US" dirty="0"/>
              <a:t>9/30/2019</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n-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4800" b="1"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http://blogger.com/"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hyperlink" Target="https://www.maxmanroe.com/pengertian-kewirausahaan.html"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ID" sz="2800" dirty="0"/>
              <a:t>PEMBERDAYAAN MASYARAKAT BERBASIS TEKNOLOGI (</a:t>
            </a:r>
            <a:r>
              <a:rPr lang="en-ID" sz="2800" i="1" dirty="0"/>
              <a:t>BLOG</a:t>
            </a:r>
            <a:r>
              <a:rPr lang="en-ID" sz="2800" dirty="0"/>
              <a:t>) UNTUK MEMPERKENALKAN PRODUK UNGGULAN DESA PADAMATANG KECAMATAN PASAWAHAN KABUPATEN KUNINGAN PROPINSI JAWA BARAT</a:t>
            </a:r>
            <a:r>
              <a:rPr lang="en-US" sz="2800" dirty="0"/>
              <a:t/>
            </a:r>
            <a:br>
              <a:rPr lang="en-US" sz="2800" dirty="0"/>
            </a:br>
            <a:endParaRPr lang="en-US" sz="2800" dirty="0"/>
          </a:p>
        </p:txBody>
      </p:sp>
      <p:sp>
        <p:nvSpPr>
          <p:cNvPr id="3" name="Subtitle 2"/>
          <p:cNvSpPr>
            <a:spLocks noGrp="1"/>
          </p:cNvSpPr>
          <p:nvPr>
            <p:ph type="subTitle" idx="1"/>
          </p:nvPr>
        </p:nvSpPr>
        <p:spPr/>
        <p:txBody>
          <a:bodyPr>
            <a:normAutofit/>
          </a:bodyPr>
          <a:lstStyle/>
          <a:p>
            <a:pPr algn="r"/>
            <a:r>
              <a:rPr lang="en-ID" sz="2800" dirty="0" err="1" smtClean="0">
                <a:latin typeface="Baskerville Old Face" panose="02020602080505020303" pitchFamily="18" charset="0"/>
              </a:rPr>
              <a:t>Fauziah</a:t>
            </a:r>
            <a:r>
              <a:rPr lang="en-ID" sz="2800" dirty="0" smtClean="0">
                <a:latin typeface="Baskerville Old Face" panose="02020602080505020303" pitchFamily="18" charset="0"/>
              </a:rPr>
              <a:t>, </a:t>
            </a:r>
            <a:r>
              <a:rPr lang="en-ID" sz="2800" dirty="0" err="1" smtClean="0">
                <a:latin typeface="Baskerville Old Face" panose="02020602080505020303" pitchFamily="18" charset="0"/>
              </a:rPr>
              <a:t>M.Kom</a:t>
            </a:r>
            <a:endParaRPr lang="en-ID" sz="2800" dirty="0" smtClean="0">
              <a:latin typeface="Baskerville Old Face" panose="02020602080505020303" pitchFamily="18" charset="0"/>
            </a:endParaRPr>
          </a:p>
          <a:p>
            <a:pPr algn="r"/>
            <a:r>
              <a:rPr lang="en-ID" sz="2800" dirty="0" smtClean="0">
                <a:latin typeface="Baskerville Old Face" panose="02020602080505020303" pitchFamily="18" charset="0"/>
              </a:rPr>
              <a:t>UNIVERSITAS KUNINGAN</a:t>
            </a:r>
            <a:endParaRPr lang="en-US" sz="2800" dirty="0">
              <a:latin typeface="Baskerville Old Face" panose="02020602080505020303" pitchFamily="18" charset="0"/>
            </a:endParaRPr>
          </a:p>
        </p:txBody>
      </p:sp>
    </p:spTree>
    <p:extLst>
      <p:ext uri="{BB962C8B-B14F-4D97-AF65-F5344CB8AC3E}">
        <p14:creationId xmlns:p14="http://schemas.microsoft.com/office/powerpoint/2010/main" val="293119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xit" presetSubtype="32" fill="hold" grpId="0" nodeType="clickEffect">
                                  <p:stCondLst>
                                    <p:cond delay="0"/>
                                  </p:stCondLst>
                                  <p:childTnLst>
                                    <p:anim calcmode="lin" valueType="num">
                                      <p:cBhvr>
                                        <p:cTn id="14" dur="500"/>
                                        <p:tgtEl>
                                          <p:spTgt spid="3">
                                            <p:txEl>
                                              <p:pRg st="0" end="0"/>
                                            </p:txEl>
                                          </p:spTgt>
                                        </p:tgtEl>
                                        <p:attrNameLst>
                                          <p:attrName>ppt_w</p:attrName>
                                        </p:attrNameLst>
                                      </p:cBhvr>
                                      <p:tavLst>
                                        <p:tav tm="0">
                                          <p:val>
                                            <p:strVal val="ppt_w"/>
                                          </p:val>
                                        </p:tav>
                                        <p:tav tm="100000">
                                          <p:val>
                                            <p:fltVal val="0"/>
                                          </p:val>
                                        </p:tav>
                                      </p:tavLst>
                                    </p:anim>
                                    <p:anim calcmode="lin" valueType="num">
                                      <p:cBhvr>
                                        <p:cTn id="15" dur="500"/>
                                        <p:tgtEl>
                                          <p:spTgt spid="3">
                                            <p:txEl>
                                              <p:pRg st="0" end="0"/>
                                            </p:txEl>
                                          </p:spTgt>
                                        </p:tgtEl>
                                        <p:attrNameLst>
                                          <p:attrName>ppt_h</p:attrName>
                                        </p:attrNameLst>
                                      </p:cBhvr>
                                      <p:tavLst>
                                        <p:tav tm="0">
                                          <p:val>
                                            <p:strVal val="ppt_h"/>
                                          </p:val>
                                        </p:tav>
                                        <p:tav tm="100000">
                                          <p:val>
                                            <p:fltVal val="0"/>
                                          </p:val>
                                        </p:tav>
                                      </p:tavLst>
                                    </p:anim>
                                    <p:animEffect transition="out" filter="fade">
                                      <p:cBhvr>
                                        <p:cTn id="16" dur="500"/>
                                        <p:tgtEl>
                                          <p:spTgt spid="3">
                                            <p:txEl>
                                              <p:pRg st="0" end="0"/>
                                            </p:txEl>
                                          </p:spTgt>
                                        </p:tgtEl>
                                      </p:cBhvr>
                                    </p:animEffect>
                                    <p:set>
                                      <p:cBhvr>
                                        <p:cTn id="1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53" presetClass="exit" presetSubtype="32" fill="hold" grpId="0" nodeType="clickEffect">
                                  <p:stCondLst>
                                    <p:cond delay="0"/>
                                  </p:stCondLst>
                                  <p:childTnLst>
                                    <p:anim calcmode="lin" valueType="num">
                                      <p:cBhvr>
                                        <p:cTn id="21" dur="500"/>
                                        <p:tgtEl>
                                          <p:spTgt spid="3">
                                            <p:txEl>
                                              <p:pRg st="1" end="1"/>
                                            </p:txEl>
                                          </p:spTgt>
                                        </p:tgtEl>
                                        <p:attrNameLst>
                                          <p:attrName>ppt_w</p:attrName>
                                        </p:attrNameLst>
                                      </p:cBhvr>
                                      <p:tavLst>
                                        <p:tav tm="0">
                                          <p:val>
                                            <p:strVal val="ppt_w"/>
                                          </p:val>
                                        </p:tav>
                                        <p:tav tm="100000">
                                          <p:val>
                                            <p:fltVal val="0"/>
                                          </p:val>
                                        </p:tav>
                                      </p:tavLst>
                                    </p:anim>
                                    <p:anim calcmode="lin" valueType="num">
                                      <p:cBhvr>
                                        <p:cTn id="22" dur="500"/>
                                        <p:tgtEl>
                                          <p:spTgt spid="3">
                                            <p:txEl>
                                              <p:pRg st="1" end="1"/>
                                            </p:txEl>
                                          </p:spTgt>
                                        </p:tgtEl>
                                        <p:attrNameLst>
                                          <p:attrName>ppt_h</p:attrName>
                                        </p:attrNameLst>
                                      </p:cBhvr>
                                      <p:tavLst>
                                        <p:tav tm="0">
                                          <p:val>
                                            <p:strVal val="ppt_h"/>
                                          </p:val>
                                        </p:tav>
                                        <p:tav tm="100000">
                                          <p:val>
                                            <p:fltVal val="0"/>
                                          </p:val>
                                        </p:tav>
                                      </p:tavLst>
                                    </p:anim>
                                    <p:animEffect transition="out" filter="fade">
                                      <p:cBhvr>
                                        <p:cTn id="23" dur="500"/>
                                        <p:tgtEl>
                                          <p:spTgt spid="3">
                                            <p:txEl>
                                              <p:pRg st="1" end="1"/>
                                            </p:txEl>
                                          </p:spTgt>
                                        </p:tgtEl>
                                      </p:cBhvr>
                                    </p:animEffect>
                                    <p:set>
                                      <p:cBhvr>
                                        <p:cTn id="24"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1849" y="761565"/>
            <a:ext cx="9490847" cy="4258491"/>
          </a:xfrm>
        </p:spPr>
        <p:txBody>
          <a:bodyPr>
            <a:noAutofit/>
          </a:bodyPr>
          <a:lstStyle/>
          <a:p>
            <a:r>
              <a:rPr lang="en-US" sz="1400" b="0" dirty="0"/>
              <a:t>Thomas W </a:t>
            </a:r>
            <a:r>
              <a:rPr lang="en-US" sz="1400" b="0" dirty="0" err="1"/>
              <a:t>Zimmerer</a:t>
            </a:r>
            <a:r>
              <a:rPr lang="en-US" sz="1400" b="0" dirty="0"/>
              <a:t> et al. (2005) </a:t>
            </a:r>
            <a:r>
              <a:rPr lang="en-US" sz="1400" b="0" dirty="0" err="1"/>
              <a:t>merumuskan</a:t>
            </a:r>
            <a:r>
              <a:rPr lang="en-US" sz="1400" b="0" dirty="0"/>
              <a:t> </a:t>
            </a:r>
            <a:r>
              <a:rPr lang="en-US" sz="1400" b="0" dirty="0" err="1"/>
              <a:t>manfaat</a:t>
            </a:r>
            <a:r>
              <a:rPr lang="en-US" sz="1400" b="0" dirty="0"/>
              <a:t> </a:t>
            </a:r>
            <a:r>
              <a:rPr lang="en-US" sz="1400" b="0" dirty="0" err="1"/>
              <a:t>kewirausahaan</a:t>
            </a:r>
            <a:r>
              <a:rPr lang="en-US" sz="1400" b="0" dirty="0"/>
              <a:t> </a:t>
            </a:r>
            <a:r>
              <a:rPr lang="en-US" sz="1400" b="0" dirty="0" err="1"/>
              <a:t>adalah</a:t>
            </a:r>
            <a:r>
              <a:rPr lang="en-US" sz="1400" b="0" dirty="0"/>
              <a:t> </a:t>
            </a:r>
            <a:r>
              <a:rPr lang="en-US" sz="1400" b="0" dirty="0" err="1"/>
              <a:t>sebagai</a:t>
            </a:r>
            <a:r>
              <a:rPr lang="en-US" sz="1400" b="0" dirty="0"/>
              <a:t> </a:t>
            </a:r>
            <a:r>
              <a:rPr lang="en-US" sz="1400" b="0" dirty="0" err="1"/>
              <a:t>berikut</a:t>
            </a:r>
            <a:r>
              <a:rPr lang="en-US" sz="1400" b="0" dirty="0" smtClean="0"/>
              <a:t>:</a:t>
            </a:r>
            <a:br>
              <a:rPr lang="en-US" sz="1400" b="0" dirty="0" smtClean="0"/>
            </a:br>
            <a:r>
              <a:rPr lang="en-US" sz="1400" b="0" dirty="0"/>
              <a:t/>
            </a:r>
            <a:br>
              <a:rPr lang="en-US" sz="1400" b="0" dirty="0"/>
            </a:br>
            <a:r>
              <a:rPr lang="en-US" sz="1400" b="0" dirty="0" smtClean="0"/>
              <a:t>1. </a:t>
            </a:r>
            <a:r>
              <a:rPr lang="en-US" sz="1400" b="0" dirty="0" err="1" smtClean="0"/>
              <a:t>Memberi</a:t>
            </a:r>
            <a:r>
              <a:rPr lang="en-US" sz="1400" b="0" dirty="0" smtClean="0"/>
              <a:t> </a:t>
            </a:r>
            <a:r>
              <a:rPr lang="en-US" sz="1400" b="0" dirty="0" err="1"/>
              <a:t>peluang</a:t>
            </a:r>
            <a:r>
              <a:rPr lang="en-US" sz="1400" b="0" dirty="0"/>
              <a:t> </a:t>
            </a:r>
            <a:r>
              <a:rPr lang="en-US" sz="1400" b="0" dirty="0" err="1"/>
              <a:t>dan</a:t>
            </a:r>
            <a:r>
              <a:rPr lang="en-US" sz="1400" b="0" dirty="0"/>
              <a:t> </a:t>
            </a:r>
            <a:r>
              <a:rPr lang="en-US" sz="1400" b="0" dirty="0" err="1"/>
              <a:t>kebebasan</a:t>
            </a:r>
            <a:r>
              <a:rPr lang="en-US" sz="1400" b="0" dirty="0"/>
              <a:t> </a:t>
            </a:r>
            <a:r>
              <a:rPr lang="en-US" sz="1400" b="0" dirty="0" err="1"/>
              <a:t>untuk</a:t>
            </a:r>
            <a:r>
              <a:rPr lang="en-US" sz="1400" b="0" dirty="0"/>
              <a:t> </a:t>
            </a:r>
            <a:r>
              <a:rPr lang="en-US" sz="1400" b="0" dirty="0" err="1"/>
              <a:t>mengendalikan</a:t>
            </a:r>
            <a:r>
              <a:rPr lang="en-US" sz="1400" b="0" dirty="0"/>
              <a:t> </a:t>
            </a:r>
            <a:r>
              <a:rPr lang="en-US" sz="1400" b="0" dirty="0" err="1"/>
              <a:t>nasib</a:t>
            </a:r>
            <a:r>
              <a:rPr lang="en-US" sz="1400" b="0" dirty="0"/>
              <a:t> </a:t>
            </a:r>
            <a:r>
              <a:rPr lang="en-US" sz="1400" b="0" dirty="0" err="1"/>
              <a:t>sendiri</a:t>
            </a:r>
            <a:r>
              <a:rPr lang="en-US" sz="1400" b="0" dirty="0"/>
              <a:t> </a:t>
            </a:r>
            <a:r>
              <a:rPr lang="en-US" sz="1400" b="0" dirty="0" err="1"/>
              <a:t>memiliki</a:t>
            </a:r>
            <a:r>
              <a:rPr lang="en-US" sz="1400" b="0" dirty="0"/>
              <a:t> </a:t>
            </a:r>
            <a:r>
              <a:rPr lang="en-US" sz="1400" b="0" dirty="0" err="1"/>
              <a:t>usaha</a:t>
            </a:r>
            <a:r>
              <a:rPr lang="en-US" sz="1400" b="0" dirty="0"/>
              <a:t> </a:t>
            </a:r>
            <a:r>
              <a:rPr lang="en-US" sz="1400" b="0" dirty="0" err="1"/>
              <a:t>sendiri</a:t>
            </a:r>
            <a:r>
              <a:rPr lang="en-US" sz="1400" b="0" dirty="0"/>
              <a:t> </a:t>
            </a:r>
            <a:r>
              <a:rPr lang="en-US" sz="1400" b="0" dirty="0" err="1"/>
              <a:t>akan</a:t>
            </a:r>
            <a:r>
              <a:rPr lang="en-US" sz="1400" b="0" dirty="0"/>
              <a:t> </a:t>
            </a:r>
            <a:r>
              <a:rPr lang="en-US" sz="1400" b="0" dirty="0" err="1"/>
              <a:t>memberikan</a:t>
            </a:r>
            <a:r>
              <a:rPr lang="en-US" sz="1400" b="0" dirty="0"/>
              <a:t> </a:t>
            </a:r>
            <a:r>
              <a:rPr lang="en-US" sz="1400" b="0" dirty="0" err="1"/>
              <a:t>kebebasan</a:t>
            </a:r>
            <a:r>
              <a:rPr lang="en-US" sz="1400" b="0" dirty="0"/>
              <a:t> </a:t>
            </a:r>
            <a:r>
              <a:rPr lang="en-US" sz="1400" b="0" dirty="0" err="1"/>
              <a:t>dan</a:t>
            </a:r>
            <a:r>
              <a:rPr lang="en-US" sz="1400" b="0" dirty="0"/>
              <a:t> </a:t>
            </a:r>
            <a:r>
              <a:rPr lang="en-US" sz="1400" b="0" dirty="0" err="1"/>
              <a:t>peluang</a:t>
            </a:r>
            <a:r>
              <a:rPr lang="en-US" sz="1400" b="0" dirty="0"/>
              <a:t> </a:t>
            </a:r>
            <a:r>
              <a:rPr lang="en-US" sz="1400" b="0" dirty="0" err="1"/>
              <a:t>bagi</a:t>
            </a:r>
            <a:r>
              <a:rPr lang="en-US" sz="1400" b="0" dirty="0"/>
              <a:t> </a:t>
            </a:r>
            <a:r>
              <a:rPr lang="en-US" sz="1400" b="0" dirty="0" err="1"/>
              <a:t>pebisnis</a:t>
            </a:r>
            <a:r>
              <a:rPr lang="en-US" sz="1400" b="0" dirty="0"/>
              <a:t> </a:t>
            </a:r>
            <a:r>
              <a:rPr lang="en-US" sz="1400" b="0" dirty="0" err="1"/>
              <a:t>untuk</a:t>
            </a:r>
            <a:r>
              <a:rPr lang="en-US" sz="1400" b="0" dirty="0"/>
              <a:t> </a:t>
            </a:r>
            <a:r>
              <a:rPr lang="en-US" sz="1400" b="0" dirty="0" err="1"/>
              <a:t>mencapai</a:t>
            </a:r>
            <a:r>
              <a:rPr lang="en-US" sz="1400" b="0" dirty="0"/>
              <a:t> </a:t>
            </a:r>
            <a:r>
              <a:rPr lang="en-US" sz="1400" b="0" dirty="0" err="1"/>
              <a:t>tujuan</a:t>
            </a:r>
            <a:r>
              <a:rPr lang="en-US" sz="1400" b="0" dirty="0"/>
              <a:t> </a:t>
            </a:r>
            <a:r>
              <a:rPr lang="en-US" sz="1400" b="0" dirty="0" err="1"/>
              <a:t>hidupnya</a:t>
            </a:r>
            <a:r>
              <a:rPr lang="en-US" sz="1400" b="0" dirty="0" smtClean="0"/>
              <a:t>.</a:t>
            </a:r>
            <a:br>
              <a:rPr lang="en-US" sz="1400" b="0" dirty="0" smtClean="0"/>
            </a:br>
            <a:r>
              <a:rPr lang="en-US" sz="1400" b="0" dirty="0"/>
              <a:t/>
            </a:r>
            <a:br>
              <a:rPr lang="en-US" sz="1400" b="0" dirty="0"/>
            </a:br>
            <a:r>
              <a:rPr lang="en-US" sz="1400" b="0" dirty="0" smtClean="0"/>
              <a:t>2. </a:t>
            </a:r>
            <a:r>
              <a:rPr lang="en-US" sz="1400" b="0" dirty="0" err="1"/>
              <a:t>Memberi</a:t>
            </a:r>
            <a:r>
              <a:rPr lang="en-US" sz="1400" b="0" dirty="0"/>
              <a:t> </a:t>
            </a:r>
            <a:r>
              <a:rPr lang="en-US" sz="1400" b="0" dirty="0" err="1"/>
              <a:t>peluang</a:t>
            </a:r>
            <a:r>
              <a:rPr lang="en-US" sz="1400" b="0" dirty="0"/>
              <a:t> </a:t>
            </a:r>
            <a:r>
              <a:rPr lang="en-US" sz="1400" b="0" dirty="0" err="1"/>
              <a:t>melakukan</a:t>
            </a:r>
            <a:r>
              <a:rPr lang="en-US" sz="1400" b="0" dirty="0"/>
              <a:t> </a:t>
            </a:r>
            <a:r>
              <a:rPr lang="en-US" sz="1400" b="0" dirty="0" err="1" smtClean="0"/>
              <a:t>perubahan</a:t>
            </a:r>
            <a:r>
              <a:rPr lang="en-US" sz="1400" b="0" dirty="0" smtClean="0"/>
              <a:t>. </a:t>
            </a:r>
            <a:r>
              <a:rPr lang="en-US" sz="1400" b="0" dirty="0" err="1"/>
              <a:t>Semakin</a:t>
            </a:r>
            <a:r>
              <a:rPr lang="en-US" sz="1400" b="0" dirty="0"/>
              <a:t> </a:t>
            </a:r>
            <a:r>
              <a:rPr lang="en-US" sz="1400" b="0" dirty="0" err="1"/>
              <a:t>banyak</a:t>
            </a:r>
            <a:r>
              <a:rPr lang="en-US" sz="1400" b="0" dirty="0"/>
              <a:t> </a:t>
            </a:r>
            <a:r>
              <a:rPr lang="en-US" sz="1400" b="0" dirty="0" err="1"/>
              <a:t>bisnis</a:t>
            </a:r>
            <a:r>
              <a:rPr lang="en-US" sz="1400" b="0" dirty="0"/>
              <a:t> yang </a:t>
            </a:r>
            <a:r>
              <a:rPr lang="en-US" sz="1400" b="0" dirty="0" err="1"/>
              <a:t>memulai</a:t>
            </a:r>
            <a:r>
              <a:rPr lang="en-US" sz="1400" b="0" dirty="0"/>
              <a:t> </a:t>
            </a:r>
            <a:r>
              <a:rPr lang="en-US" sz="1400" b="0" dirty="0" err="1"/>
              <a:t>usahanya</a:t>
            </a:r>
            <a:r>
              <a:rPr lang="en-US" sz="1400" b="0" dirty="0"/>
              <a:t> </a:t>
            </a:r>
            <a:r>
              <a:rPr lang="en-US" sz="1400" b="0" dirty="0" err="1"/>
              <a:t>karena</a:t>
            </a:r>
            <a:r>
              <a:rPr lang="en-US" sz="1400" b="0" dirty="0"/>
              <a:t> </a:t>
            </a:r>
            <a:r>
              <a:rPr lang="en-US" sz="1400" b="0" dirty="0" err="1"/>
              <a:t>mereka</a:t>
            </a:r>
            <a:r>
              <a:rPr lang="en-US" sz="1400" b="0" dirty="0"/>
              <a:t> </a:t>
            </a:r>
            <a:r>
              <a:rPr lang="en-US" sz="1400" b="0" dirty="0" err="1"/>
              <a:t>dapat</a:t>
            </a:r>
            <a:r>
              <a:rPr lang="en-US" sz="1400" b="0" dirty="0"/>
              <a:t> </a:t>
            </a:r>
            <a:r>
              <a:rPr lang="en-US" sz="1400" b="0" dirty="0" err="1" smtClean="0"/>
              <a:t>menangkap</a:t>
            </a:r>
            <a:r>
              <a:rPr lang="en-US" sz="1400" b="0" dirty="0" smtClean="0"/>
              <a:t> </a:t>
            </a:r>
            <a:r>
              <a:rPr lang="en-US" sz="1400" b="0" dirty="0" err="1"/>
              <a:t>peluang</a:t>
            </a:r>
            <a:r>
              <a:rPr lang="en-US" sz="1400" b="0" dirty="0"/>
              <a:t> </a:t>
            </a:r>
            <a:r>
              <a:rPr lang="en-US" sz="1400" b="0" dirty="0" err="1"/>
              <a:t>untuk</a:t>
            </a:r>
            <a:r>
              <a:rPr lang="en-US" sz="1400" b="0" dirty="0"/>
              <a:t> </a:t>
            </a:r>
            <a:r>
              <a:rPr lang="en-US" sz="1400" b="0" dirty="0" err="1"/>
              <a:t>melakukan</a:t>
            </a:r>
            <a:r>
              <a:rPr lang="en-US" sz="1400" b="0" dirty="0"/>
              <a:t> </a:t>
            </a:r>
            <a:r>
              <a:rPr lang="en-US" sz="1400" b="0" dirty="0" err="1"/>
              <a:t>berbagai</a:t>
            </a:r>
            <a:r>
              <a:rPr lang="en-US" sz="1400" b="0" dirty="0"/>
              <a:t> </a:t>
            </a:r>
            <a:r>
              <a:rPr lang="en-US" sz="1400" b="0" dirty="0" err="1"/>
              <a:t>perubahan</a:t>
            </a:r>
            <a:r>
              <a:rPr lang="en-US" sz="1400" b="0" dirty="0"/>
              <a:t> yang </a:t>
            </a:r>
            <a:r>
              <a:rPr lang="en-US" sz="1400" b="0" dirty="0" err="1"/>
              <a:t>menurut</a:t>
            </a:r>
            <a:r>
              <a:rPr lang="en-US" sz="1400" b="0" dirty="0"/>
              <a:t> </a:t>
            </a:r>
            <a:r>
              <a:rPr lang="en-US" sz="1400" b="0" dirty="0" err="1"/>
              <a:t>mereka</a:t>
            </a:r>
            <a:r>
              <a:rPr lang="en-US" sz="1400" b="0" dirty="0"/>
              <a:t> </a:t>
            </a:r>
            <a:r>
              <a:rPr lang="en-US" sz="1400" b="0" dirty="0" err="1"/>
              <a:t>sangat</a:t>
            </a:r>
            <a:r>
              <a:rPr lang="en-US" sz="1400" b="0" dirty="0"/>
              <a:t> </a:t>
            </a:r>
            <a:r>
              <a:rPr lang="en-US" sz="1400" b="0" dirty="0" err="1"/>
              <a:t>penting</a:t>
            </a:r>
            <a:r>
              <a:rPr lang="en-US" sz="1400" b="0" dirty="0"/>
              <a:t>. </a:t>
            </a:r>
            <a:r>
              <a:rPr lang="en-US" sz="1400" b="0" dirty="0" smtClean="0"/>
              <a:t/>
            </a:r>
            <a:br>
              <a:rPr lang="en-US" sz="1400" b="0" dirty="0" smtClean="0"/>
            </a:br>
            <a:r>
              <a:rPr lang="en-US" sz="1400" b="0" dirty="0"/>
              <a:t/>
            </a:r>
            <a:br>
              <a:rPr lang="en-US" sz="1400" b="0" dirty="0"/>
            </a:br>
            <a:r>
              <a:rPr lang="en-US" sz="1400" b="0" dirty="0" smtClean="0"/>
              <a:t>3. </a:t>
            </a:r>
            <a:r>
              <a:rPr lang="en-US" sz="1400" b="0" dirty="0" err="1"/>
              <a:t>Memberi</a:t>
            </a:r>
            <a:r>
              <a:rPr lang="en-US" sz="1400" b="0" dirty="0"/>
              <a:t> </a:t>
            </a:r>
            <a:r>
              <a:rPr lang="en-US" sz="1400" b="0" dirty="0" err="1"/>
              <a:t>peluang</a:t>
            </a:r>
            <a:r>
              <a:rPr lang="en-US" sz="1400" b="0" dirty="0"/>
              <a:t> </a:t>
            </a:r>
            <a:r>
              <a:rPr lang="en-US" sz="1400" b="0" dirty="0" err="1"/>
              <a:t>untuk</a:t>
            </a:r>
            <a:r>
              <a:rPr lang="en-US" sz="1400" b="0" dirty="0"/>
              <a:t> </a:t>
            </a:r>
            <a:r>
              <a:rPr lang="en-US" sz="1400" b="0" dirty="0" err="1"/>
              <a:t>mencapai</a:t>
            </a:r>
            <a:r>
              <a:rPr lang="en-US" sz="1400" b="0" dirty="0"/>
              <a:t> </a:t>
            </a:r>
            <a:r>
              <a:rPr lang="en-US" sz="1400" b="0" dirty="0" err="1"/>
              <a:t>potensi</a:t>
            </a:r>
            <a:r>
              <a:rPr lang="en-US" sz="1400" b="0" dirty="0"/>
              <a:t> </a:t>
            </a:r>
            <a:r>
              <a:rPr lang="en-US" sz="1400" b="0" dirty="0" err="1"/>
              <a:t>diri</a:t>
            </a:r>
            <a:r>
              <a:rPr lang="en-US" sz="1400" b="0" dirty="0"/>
              <a:t> </a:t>
            </a:r>
            <a:r>
              <a:rPr lang="en-US" sz="1400" b="0" dirty="0" err="1" smtClean="0"/>
              <a:t>sepenuhnya</a:t>
            </a:r>
            <a:r>
              <a:rPr lang="en-US" sz="1400" b="0" dirty="0" smtClean="0"/>
              <a:t>. </a:t>
            </a:r>
            <a:r>
              <a:rPr lang="en-US" sz="1400" b="0" dirty="0" err="1"/>
              <a:t>Banyak</a:t>
            </a:r>
            <a:r>
              <a:rPr lang="en-US" sz="1400" b="0" dirty="0"/>
              <a:t> orang </a:t>
            </a:r>
            <a:r>
              <a:rPr lang="en-US" sz="1400" b="0" dirty="0" err="1"/>
              <a:t>menyadari</a:t>
            </a:r>
            <a:r>
              <a:rPr lang="en-US" sz="1400" b="0" dirty="0"/>
              <a:t> </a:t>
            </a:r>
            <a:r>
              <a:rPr lang="en-US" sz="1400" b="0" dirty="0" err="1"/>
              <a:t>bahwa</a:t>
            </a:r>
            <a:r>
              <a:rPr lang="en-US" sz="1400" b="0" dirty="0"/>
              <a:t> </a:t>
            </a:r>
            <a:r>
              <a:rPr lang="en-US" sz="1400" b="0" dirty="0" err="1"/>
              <a:t>bekerja</a:t>
            </a:r>
            <a:r>
              <a:rPr lang="en-US" sz="1400" b="0" dirty="0"/>
              <a:t> di </a:t>
            </a:r>
            <a:r>
              <a:rPr lang="en-US" sz="1400" b="0" dirty="0" err="1"/>
              <a:t>suatu</a:t>
            </a:r>
            <a:r>
              <a:rPr lang="en-US" sz="1400" b="0" dirty="0"/>
              <a:t> </a:t>
            </a:r>
            <a:r>
              <a:rPr lang="en-US" sz="1400" b="0" dirty="0" err="1"/>
              <a:t>perusahaan</a:t>
            </a:r>
            <a:r>
              <a:rPr lang="en-US" sz="1400" b="0" dirty="0"/>
              <a:t> </a:t>
            </a:r>
            <a:r>
              <a:rPr lang="en-US" sz="1400" b="0" dirty="0" err="1"/>
              <a:t>seringkali</a:t>
            </a:r>
            <a:r>
              <a:rPr lang="en-US" sz="1400" b="0" dirty="0"/>
              <a:t> </a:t>
            </a:r>
            <a:r>
              <a:rPr lang="en-US" sz="1400" b="0" dirty="0" err="1" smtClean="0"/>
              <a:t>membosankan</a:t>
            </a:r>
            <a:r>
              <a:rPr lang="en-US" sz="1400" b="0" dirty="0" smtClean="0"/>
              <a:t>, </a:t>
            </a:r>
            <a:r>
              <a:rPr lang="en-US" sz="1400" b="0" dirty="0" err="1"/>
              <a:t>kurang</a:t>
            </a:r>
            <a:r>
              <a:rPr lang="en-US" sz="1400" b="0" dirty="0"/>
              <a:t> </a:t>
            </a:r>
            <a:r>
              <a:rPr lang="en-US" sz="1400" b="0" dirty="0" err="1"/>
              <a:t>menantang</a:t>
            </a:r>
            <a:r>
              <a:rPr lang="en-US" sz="1400" b="0" dirty="0"/>
              <a:t> </a:t>
            </a:r>
            <a:r>
              <a:rPr lang="en-US" sz="1400" b="0" dirty="0" err="1"/>
              <a:t>dan</a:t>
            </a:r>
            <a:r>
              <a:rPr lang="en-US" sz="1400" b="0" dirty="0"/>
              <a:t> </a:t>
            </a:r>
            <a:r>
              <a:rPr lang="en-US" sz="1400" b="0" dirty="0" err="1"/>
              <a:t>tidak</a:t>
            </a:r>
            <a:r>
              <a:rPr lang="en-US" sz="1400" b="0" dirty="0"/>
              <a:t> </a:t>
            </a:r>
            <a:r>
              <a:rPr lang="en-US" sz="1400" b="0" dirty="0" err="1"/>
              <a:t>ada</a:t>
            </a:r>
            <a:r>
              <a:rPr lang="en-US" sz="1400" b="0" dirty="0"/>
              <a:t> </a:t>
            </a:r>
            <a:r>
              <a:rPr lang="en-US" sz="1400" b="0" dirty="0" err="1"/>
              <a:t>daya</a:t>
            </a:r>
            <a:r>
              <a:rPr lang="en-US" sz="1400" b="0" dirty="0"/>
              <a:t> </a:t>
            </a:r>
            <a:r>
              <a:rPr lang="en-US" sz="1400" b="0" dirty="0" err="1"/>
              <a:t>tarik</a:t>
            </a:r>
            <a:r>
              <a:rPr lang="en-US" sz="1400" b="0" dirty="0"/>
              <a:t>. Hal </a:t>
            </a:r>
            <a:r>
              <a:rPr lang="en-US" sz="1400" b="0" dirty="0" err="1"/>
              <a:t>ini</a:t>
            </a:r>
            <a:r>
              <a:rPr lang="en-US" sz="1400" b="0" dirty="0"/>
              <a:t> </a:t>
            </a:r>
            <a:r>
              <a:rPr lang="en-US" sz="1400" b="0" dirty="0" err="1"/>
              <a:t>tentu</a:t>
            </a:r>
            <a:r>
              <a:rPr lang="en-US" sz="1400" b="0" dirty="0"/>
              <a:t> </a:t>
            </a:r>
            <a:r>
              <a:rPr lang="en-US" sz="1400" b="0" dirty="0" err="1"/>
              <a:t>tidak</a:t>
            </a:r>
            <a:r>
              <a:rPr lang="en-US" sz="1400" b="0" dirty="0"/>
              <a:t> </a:t>
            </a:r>
            <a:r>
              <a:rPr lang="en-US" sz="1400" b="0" dirty="0" err="1"/>
              <a:t>berlaku</a:t>
            </a:r>
            <a:r>
              <a:rPr lang="en-US" sz="1400" b="0" dirty="0"/>
              <a:t> </a:t>
            </a:r>
            <a:r>
              <a:rPr lang="en-US" sz="1400" b="0" dirty="0" err="1"/>
              <a:t>bagi</a:t>
            </a:r>
            <a:r>
              <a:rPr lang="en-US" sz="1400" b="0" dirty="0"/>
              <a:t> </a:t>
            </a:r>
            <a:r>
              <a:rPr lang="en-US" sz="1400" b="0" dirty="0" err="1"/>
              <a:t>seorang</a:t>
            </a:r>
            <a:r>
              <a:rPr lang="en-US" sz="1400" b="0" dirty="0"/>
              <a:t> </a:t>
            </a:r>
            <a:r>
              <a:rPr lang="en-US" sz="1400" b="0" dirty="0" err="1"/>
              <a:t>wirausahawan</a:t>
            </a:r>
            <a:r>
              <a:rPr lang="en-US" sz="1400" b="0" dirty="0"/>
              <a:t>, </a:t>
            </a:r>
            <a:r>
              <a:rPr lang="en-US" sz="1400" b="0" dirty="0" err="1"/>
              <a:t>bagi</a:t>
            </a:r>
            <a:r>
              <a:rPr lang="en-US" sz="1400" b="0" dirty="0"/>
              <a:t> </a:t>
            </a:r>
            <a:r>
              <a:rPr lang="en-US" sz="1400" b="0" dirty="0" err="1"/>
              <a:t>mereka</a:t>
            </a:r>
            <a:r>
              <a:rPr lang="en-US" sz="1400" b="0" dirty="0"/>
              <a:t> </a:t>
            </a:r>
            <a:r>
              <a:rPr lang="en-US" sz="1400" b="0" dirty="0" err="1"/>
              <a:t>tidak</a:t>
            </a:r>
            <a:r>
              <a:rPr lang="en-US" sz="1400" b="0" dirty="0"/>
              <a:t> </a:t>
            </a:r>
            <a:r>
              <a:rPr lang="en-US" sz="1400" b="0" dirty="0" err="1"/>
              <a:t>banyak</a:t>
            </a:r>
            <a:r>
              <a:rPr lang="en-US" sz="1400" b="0" dirty="0"/>
              <a:t> </a:t>
            </a:r>
            <a:r>
              <a:rPr lang="en-US" sz="1400" b="0" dirty="0" err="1"/>
              <a:t>perbedaan</a:t>
            </a:r>
            <a:r>
              <a:rPr lang="en-US" sz="1400" b="0" dirty="0"/>
              <a:t> </a:t>
            </a:r>
            <a:r>
              <a:rPr lang="en-US" sz="1400" b="0" dirty="0" err="1"/>
              <a:t>antara</a:t>
            </a:r>
            <a:r>
              <a:rPr lang="en-US" sz="1400" b="0" dirty="0"/>
              <a:t> </a:t>
            </a:r>
            <a:r>
              <a:rPr lang="en-US" sz="1400" b="0" dirty="0" err="1"/>
              <a:t>bekerja</a:t>
            </a:r>
            <a:r>
              <a:rPr lang="en-US" sz="1400" b="0" dirty="0"/>
              <a:t> </a:t>
            </a:r>
            <a:r>
              <a:rPr lang="en-US" sz="1400" b="0" dirty="0" err="1"/>
              <a:t>atau</a:t>
            </a:r>
            <a:r>
              <a:rPr lang="en-US" sz="1400" b="0" dirty="0"/>
              <a:t> </a:t>
            </a:r>
            <a:r>
              <a:rPr lang="en-US" sz="1400" b="0" dirty="0" err="1"/>
              <a:t>menyalurkan</a:t>
            </a:r>
            <a:r>
              <a:rPr lang="en-US" sz="1400" b="0" dirty="0"/>
              <a:t> </a:t>
            </a:r>
            <a:r>
              <a:rPr lang="en-US" sz="1400" b="0" dirty="0" err="1"/>
              <a:t>hobi</a:t>
            </a:r>
            <a:r>
              <a:rPr lang="en-US" sz="1400" b="0" dirty="0"/>
              <a:t> </a:t>
            </a:r>
            <a:r>
              <a:rPr lang="en-US" sz="1400" b="0" dirty="0" err="1"/>
              <a:t>atau</a:t>
            </a:r>
            <a:r>
              <a:rPr lang="en-US" sz="1400" b="0" dirty="0"/>
              <a:t> </a:t>
            </a:r>
            <a:r>
              <a:rPr lang="en-US" sz="1400" b="0" dirty="0" err="1"/>
              <a:t>bermain</a:t>
            </a:r>
            <a:r>
              <a:rPr lang="en-US" sz="1400" b="0" dirty="0"/>
              <a:t>, </a:t>
            </a:r>
            <a:r>
              <a:rPr lang="en-US" sz="1400" b="0" dirty="0" err="1"/>
              <a:t>keduanya</a:t>
            </a:r>
            <a:r>
              <a:rPr lang="en-US" sz="1400" b="0" dirty="0"/>
              <a:t> </a:t>
            </a:r>
            <a:r>
              <a:rPr lang="en-US" sz="1400" b="0" dirty="0" err="1"/>
              <a:t>sama</a:t>
            </a:r>
            <a:r>
              <a:rPr lang="en-US" sz="1400" b="0" dirty="0"/>
              <a:t> </a:t>
            </a:r>
            <a:r>
              <a:rPr lang="en-US" sz="1400" b="0" dirty="0" err="1"/>
              <a:t>saja</a:t>
            </a:r>
            <a:r>
              <a:rPr lang="en-US" sz="1400" b="0" dirty="0" smtClean="0"/>
              <a:t>.</a:t>
            </a:r>
            <a:br>
              <a:rPr lang="en-US" sz="1400" b="0" dirty="0" smtClean="0"/>
            </a:br>
            <a:r>
              <a:rPr lang="en-US" sz="1400" b="0" dirty="0"/>
              <a:t/>
            </a:r>
            <a:br>
              <a:rPr lang="en-US" sz="1400" b="0" dirty="0"/>
            </a:br>
            <a:r>
              <a:rPr lang="en-US" sz="1400" b="0" dirty="0" smtClean="0"/>
              <a:t>4. </a:t>
            </a:r>
            <a:r>
              <a:rPr lang="en-US" sz="1400" b="0" dirty="0" err="1"/>
              <a:t>Memiliki</a:t>
            </a:r>
            <a:r>
              <a:rPr lang="en-US" sz="1400" b="0" dirty="0"/>
              <a:t> </a:t>
            </a:r>
            <a:r>
              <a:rPr lang="en-US" sz="1400" b="0" dirty="0" err="1"/>
              <a:t>peluang</a:t>
            </a:r>
            <a:r>
              <a:rPr lang="en-US" sz="1400" b="0" dirty="0"/>
              <a:t> </a:t>
            </a:r>
            <a:r>
              <a:rPr lang="en-US" sz="1400" b="0" dirty="0" err="1"/>
              <a:t>untruk</a:t>
            </a:r>
            <a:r>
              <a:rPr lang="en-US" sz="1400" b="0" dirty="0"/>
              <a:t> </a:t>
            </a:r>
            <a:r>
              <a:rPr lang="en-US" sz="1400" b="0" dirty="0" err="1"/>
              <a:t>meraih</a:t>
            </a:r>
            <a:r>
              <a:rPr lang="en-US" sz="1400" b="0" dirty="0"/>
              <a:t> </a:t>
            </a:r>
            <a:r>
              <a:rPr lang="en-US" sz="1400" b="0" dirty="0" err="1" smtClean="0"/>
              <a:t>keuntungan</a:t>
            </a:r>
            <a:r>
              <a:rPr lang="en-US" sz="1400" b="0" dirty="0" smtClean="0"/>
              <a:t>. </a:t>
            </a:r>
            <a:r>
              <a:rPr lang="en-US" sz="1400" b="0" dirty="0" err="1"/>
              <a:t>Walaupun</a:t>
            </a:r>
            <a:r>
              <a:rPr lang="en-US" sz="1400" b="0" dirty="0"/>
              <a:t> </a:t>
            </a:r>
            <a:r>
              <a:rPr lang="en-US" sz="1400" b="0" dirty="0" err="1"/>
              <a:t>pada</a:t>
            </a:r>
            <a:r>
              <a:rPr lang="en-US" sz="1400" b="0" dirty="0"/>
              <a:t> </a:t>
            </a:r>
            <a:r>
              <a:rPr lang="en-US" sz="1400" b="0" dirty="0" err="1"/>
              <a:t>tahap</a:t>
            </a:r>
            <a:r>
              <a:rPr lang="en-US" sz="1400" b="0" dirty="0"/>
              <a:t> </a:t>
            </a:r>
            <a:r>
              <a:rPr lang="en-US" sz="1400" b="0" dirty="0" err="1"/>
              <a:t>awal</a:t>
            </a:r>
            <a:r>
              <a:rPr lang="en-US" sz="1400" b="0" dirty="0"/>
              <a:t> </a:t>
            </a:r>
            <a:r>
              <a:rPr lang="en-US" sz="1400" b="0" dirty="0" err="1"/>
              <a:t>uang</a:t>
            </a:r>
            <a:r>
              <a:rPr lang="en-US" sz="1400" b="0" dirty="0"/>
              <a:t> </a:t>
            </a:r>
            <a:r>
              <a:rPr lang="en-US" sz="1400" b="0" dirty="0" err="1"/>
              <a:t>bukan</a:t>
            </a:r>
            <a:r>
              <a:rPr lang="en-US" sz="1400" b="0" dirty="0"/>
              <a:t> </a:t>
            </a:r>
            <a:r>
              <a:rPr lang="en-US" sz="1400" b="0" dirty="0" err="1"/>
              <a:t>daya</a:t>
            </a:r>
            <a:r>
              <a:rPr lang="en-US" sz="1400" b="0" dirty="0"/>
              <a:t> </a:t>
            </a:r>
            <a:r>
              <a:rPr lang="en-US" sz="1400" b="0" dirty="0" err="1"/>
              <a:t>tarik</a:t>
            </a:r>
            <a:r>
              <a:rPr lang="en-US" sz="1400" b="0" dirty="0"/>
              <a:t> </a:t>
            </a:r>
            <a:r>
              <a:rPr lang="en-US" sz="1400" b="0" dirty="0" err="1"/>
              <a:t>utama</a:t>
            </a:r>
            <a:r>
              <a:rPr lang="en-US" sz="1400" b="0" dirty="0"/>
              <a:t> </a:t>
            </a:r>
            <a:r>
              <a:rPr lang="en-US" sz="1400" b="0" dirty="0" err="1"/>
              <a:t>bagi</a:t>
            </a:r>
            <a:r>
              <a:rPr lang="en-US" sz="1400" b="0" dirty="0"/>
              <a:t> </a:t>
            </a:r>
            <a:r>
              <a:rPr lang="en-US" sz="1400" b="0" dirty="0" err="1"/>
              <a:t>wirausahawan</a:t>
            </a:r>
            <a:r>
              <a:rPr lang="en-US" sz="1400" b="0" dirty="0"/>
              <a:t>, </a:t>
            </a:r>
            <a:r>
              <a:rPr lang="en-US" sz="1400" b="0" dirty="0" err="1"/>
              <a:t>keuntungan</a:t>
            </a:r>
            <a:r>
              <a:rPr lang="en-US" sz="1400" b="0" dirty="0"/>
              <a:t> </a:t>
            </a:r>
            <a:r>
              <a:rPr lang="en-US" sz="1400" b="0" dirty="0" err="1"/>
              <a:t>berwirausahawan</a:t>
            </a:r>
            <a:r>
              <a:rPr lang="en-US" sz="1400" b="0" dirty="0"/>
              <a:t> </a:t>
            </a:r>
            <a:r>
              <a:rPr lang="en-US" sz="1400" b="0" dirty="0" err="1"/>
              <a:t>merupakan</a:t>
            </a:r>
            <a:r>
              <a:rPr lang="en-US" sz="1400" b="0" dirty="0"/>
              <a:t> </a:t>
            </a:r>
            <a:r>
              <a:rPr lang="en-US" sz="1400" b="0" dirty="0" err="1"/>
              <a:t>faktor</a:t>
            </a:r>
            <a:r>
              <a:rPr lang="en-US" sz="1400" b="0" dirty="0"/>
              <a:t> </a:t>
            </a:r>
            <a:r>
              <a:rPr lang="en-US" sz="1400" b="0" dirty="0" err="1"/>
              <a:t>motivasi</a:t>
            </a:r>
            <a:r>
              <a:rPr lang="en-US" sz="1400" b="0" dirty="0"/>
              <a:t> yang </a:t>
            </a:r>
            <a:r>
              <a:rPr lang="en-US" sz="1400" b="0" dirty="0" err="1"/>
              <a:t>penting</a:t>
            </a:r>
            <a:r>
              <a:rPr lang="en-US" sz="1400" b="0" dirty="0"/>
              <a:t> </a:t>
            </a:r>
            <a:r>
              <a:rPr lang="en-US" sz="1400" b="0" dirty="0" err="1"/>
              <a:t>untuk</a:t>
            </a:r>
            <a:r>
              <a:rPr lang="en-US" sz="1400" b="0" dirty="0"/>
              <a:t> </a:t>
            </a:r>
            <a:r>
              <a:rPr lang="en-US" sz="1400" b="0" dirty="0" err="1"/>
              <a:t>mendirikan</a:t>
            </a:r>
            <a:r>
              <a:rPr lang="en-US" sz="1400" b="0" dirty="0"/>
              <a:t> </a:t>
            </a:r>
            <a:r>
              <a:rPr lang="en-US" sz="1400" b="0" dirty="0" err="1"/>
              <a:t>usaha</a:t>
            </a:r>
            <a:r>
              <a:rPr lang="en-US" sz="1400" b="0" dirty="0"/>
              <a:t> </a:t>
            </a:r>
            <a:r>
              <a:rPr lang="en-US" sz="1400" b="0" dirty="0" err="1"/>
              <a:t>sendiri</a:t>
            </a:r>
            <a:r>
              <a:rPr lang="en-US" sz="1400" b="0" dirty="0"/>
              <a:t>, </a:t>
            </a:r>
            <a:r>
              <a:rPr lang="en-US" sz="1400" b="0" dirty="0" err="1"/>
              <a:t>kebanyakan</a:t>
            </a:r>
            <a:r>
              <a:rPr lang="en-US" sz="1400" b="0" dirty="0"/>
              <a:t> </a:t>
            </a:r>
            <a:r>
              <a:rPr lang="en-US" sz="1400" b="0" dirty="0" err="1"/>
              <a:t>pebisnis</a:t>
            </a:r>
            <a:r>
              <a:rPr lang="en-US" sz="1400" b="0" dirty="0"/>
              <a:t> </a:t>
            </a:r>
            <a:r>
              <a:rPr lang="en-US" sz="1400" b="0" dirty="0" err="1"/>
              <a:t>tidak</a:t>
            </a:r>
            <a:r>
              <a:rPr lang="en-US" sz="1400" b="0" dirty="0"/>
              <a:t> </a:t>
            </a:r>
            <a:r>
              <a:rPr lang="en-US" sz="1400" b="0" dirty="0" err="1"/>
              <a:t>ingin</a:t>
            </a:r>
            <a:r>
              <a:rPr lang="en-US" sz="1400" b="0" dirty="0"/>
              <a:t> </a:t>
            </a:r>
            <a:r>
              <a:rPr lang="en-US" sz="1400" b="0" dirty="0" err="1"/>
              <a:t>menjadi</a:t>
            </a:r>
            <a:r>
              <a:rPr lang="en-US" sz="1400" b="0" dirty="0"/>
              <a:t> kaya </a:t>
            </a:r>
            <a:r>
              <a:rPr lang="en-US" sz="1400" b="0" dirty="0" err="1"/>
              <a:t>raya</a:t>
            </a:r>
            <a:r>
              <a:rPr lang="en-US" sz="1400" b="0" dirty="0"/>
              <a:t>, </a:t>
            </a:r>
            <a:r>
              <a:rPr lang="en-US" sz="1400" b="0" dirty="0" err="1"/>
              <a:t>tetapi</a:t>
            </a:r>
            <a:r>
              <a:rPr lang="en-US" sz="1400" b="0" dirty="0"/>
              <a:t> </a:t>
            </a:r>
            <a:r>
              <a:rPr lang="en-US" sz="1400" b="0" dirty="0" err="1"/>
              <a:t>kebanyakan</a:t>
            </a:r>
            <a:r>
              <a:rPr lang="en-US" sz="1400" b="0" dirty="0"/>
              <a:t> </a:t>
            </a:r>
            <a:r>
              <a:rPr lang="en-US" sz="1400" b="0" dirty="0" err="1"/>
              <a:t>diantara</a:t>
            </a:r>
            <a:r>
              <a:rPr lang="en-US" sz="1400" b="0" dirty="0"/>
              <a:t> </a:t>
            </a:r>
            <a:r>
              <a:rPr lang="en-US" sz="1400" b="0" dirty="0" err="1"/>
              <a:t>mereka</a:t>
            </a:r>
            <a:r>
              <a:rPr lang="en-US" sz="1400" b="0" dirty="0"/>
              <a:t> yang </a:t>
            </a:r>
            <a:r>
              <a:rPr lang="en-US" sz="1400" b="0" dirty="0" err="1"/>
              <a:t>s</a:t>
            </a:r>
            <a:r>
              <a:rPr lang="en-US" sz="1400" b="0" dirty="0" err="1" smtClean="0"/>
              <a:t>enang</a:t>
            </a:r>
            <a:r>
              <a:rPr lang="en-US" sz="1400" b="0" dirty="0" smtClean="0"/>
              <a:t> </a:t>
            </a:r>
            <a:r>
              <a:rPr lang="en-US" sz="1400" b="0" dirty="0" err="1"/>
              <a:t>menjadi</a:t>
            </a:r>
            <a:r>
              <a:rPr lang="en-US" sz="1400" b="0" dirty="0"/>
              <a:t> </a:t>
            </a:r>
            <a:r>
              <a:rPr lang="en-US" sz="1400" b="0" dirty="0" err="1"/>
              <a:t>berkecukupan</a:t>
            </a:r>
            <a:r>
              <a:rPr lang="en-US" sz="1400" b="0" dirty="0" smtClean="0"/>
              <a:t>.</a:t>
            </a:r>
            <a:br>
              <a:rPr lang="en-US" sz="1400" b="0" dirty="0" smtClean="0"/>
            </a:br>
            <a:r>
              <a:rPr lang="en-US" sz="1400" b="0" dirty="0"/>
              <a:t/>
            </a:r>
            <a:br>
              <a:rPr lang="en-US" sz="1400" b="0" dirty="0"/>
            </a:br>
            <a:r>
              <a:rPr lang="en-US" sz="1400" b="0" dirty="0" smtClean="0"/>
              <a:t>5. </a:t>
            </a:r>
            <a:r>
              <a:rPr lang="en-US" sz="1400" b="0" dirty="0" err="1"/>
              <a:t>Memiliki</a:t>
            </a:r>
            <a:r>
              <a:rPr lang="en-US" sz="1400" b="0" dirty="0"/>
              <a:t> </a:t>
            </a:r>
            <a:r>
              <a:rPr lang="en-US" sz="1400" b="0" dirty="0" err="1"/>
              <a:t>peluang</a:t>
            </a:r>
            <a:r>
              <a:rPr lang="en-US" sz="1400" b="0" dirty="0"/>
              <a:t> </a:t>
            </a:r>
            <a:r>
              <a:rPr lang="en-US" sz="1400" b="0" dirty="0" err="1"/>
              <a:t>untuk</a:t>
            </a:r>
            <a:r>
              <a:rPr lang="en-US" sz="1400" b="0" dirty="0"/>
              <a:t> </a:t>
            </a:r>
            <a:r>
              <a:rPr lang="en-US" sz="1400" b="0" dirty="0" err="1"/>
              <a:t>berperan</a:t>
            </a:r>
            <a:r>
              <a:rPr lang="en-US" sz="1400" b="0" dirty="0"/>
              <a:t> </a:t>
            </a:r>
            <a:r>
              <a:rPr lang="en-US" sz="1400" b="0" dirty="0" err="1"/>
              <a:t>aktif</a:t>
            </a:r>
            <a:r>
              <a:rPr lang="en-US" sz="1400" b="0" dirty="0"/>
              <a:t> </a:t>
            </a:r>
            <a:r>
              <a:rPr lang="en-US" sz="1400" b="0" dirty="0" err="1"/>
              <a:t>dalam</a:t>
            </a:r>
            <a:r>
              <a:rPr lang="en-US" sz="1400" b="0" dirty="0"/>
              <a:t> </a:t>
            </a:r>
            <a:r>
              <a:rPr lang="en-US" sz="1400" b="0" dirty="0" err="1"/>
              <a:t>masyarakan</a:t>
            </a:r>
            <a:r>
              <a:rPr lang="en-US" sz="1400" b="0" dirty="0"/>
              <a:t> </a:t>
            </a:r>
            <a:r>
              <a:rPr lang="en-US" sz="1400" b="0" dirty="0" err="1"/>
              <a:t>dan</a:t>
            </a:r>
            <a:r>
              <a:rPr lang="en-US" sz="1400" b="0" dirty="0"/>
              <a:t> </a:t>
            </a:r>
            <a:r>
              <a:rPr lang="en-US" sz="1400" b="0" dirty="0" err="1"/>
              <a:t>mendapatkan</a:t>
            </a:r>
            <a:r>
              <a:rPr lang="en-US" sz="1400" b="0" dirty="0"/>
              <a:t> </a:t>
            </a:r>
            <a:r>
              <a:rPr lang="en-US" sz="1400" b="0" dirty="0" err="1"/>
              <a:t>pengakuan</a:t>
            </a:r>
            <a:r>
              <a:rPr lang="en-US" sz="1400" b="0" dirty="0"/>
              <a:t> </a:t>
            </a:r>
            <a:r>
              <a:rPr lang="en-US" sz="1400" b="0" dirty="0" err="1"/>
              <a:t>atas</a:t>
            </a:r>
            <a:r>
              <a:rPr lang="en-US" sz="1400" b="0" dirty="0"/>
              <a:t> </a:t>
            </a:r>
            <a:r>
              <a:rPr lang="en-US" sz="1400" b="0" dirty="0" err="1" smtClean="0"/>
              <a:t>usahanya</a:t>
            </a:r>
            <a:r>
              <a:rPr lang="en-US" sz="1400" b="0" dirty="0" smtClean="0"/>
              <a:t>. </a:t>
            </a:r>
            <a:r>
              <a:rPr lang="en-US" sz="1400" b="0" dirty="0" err="1"/>
              <a:t>Pengusaha</a:t>
            </a:r>
            <a:r>
              <a:rPr lang="en-US" sz="1400" b="0" dirty="0"/>
              <a:t> </a:t>
            </a:r>
            <a:r>
              <a:rPr lang="en-US" sz="1400" b="0" dirty="0" err="1"/>
              <a:t>atau</a:t>
            </a:r>
            <a:r>
              <a:rPr lang="en-US" sz="1400" b="0" dirty="0"/>
              <a:t> </a:t>
            </a:r>
            <a:r>
              <a:rPr lang="en-US" sz="1400" b="0" dirty="0" err="1"/>
              <a:t>pemilik</a:t>
            </a:r>
            <a:r>
              <a:rPr lang="en-US" sz="1400" b="0" dirty="0"/>
              <a:t> </a:t>
            </a:r>
            <a:r>
              <a:rPr lang="en-US" sz="1400" b="0" dirty="0" err="1"/>
              <a:t>usaha</a:t>
            </a:r>
            <a:r>
              <a:rPr lang="en-US" sz="1400" b="0" dirty="0"/>
              <a:t> </a:t>
            </a:r>
            <a:r>
              <a:rPr lang="en-US" sz="1400" b="0" dirty="0" err="1"/>
              <a:t>kecil</a:t>
            </a:r>
            <a:r>
              <a:rPr lang="en-US" sz="1400" b="0" dirty="0"/>
              <a:t> </a:t>
            </a:r>
            <a:r>
              <a:rPr lang="en-US" sz="1400" b="0" dirty="0" err="1"/>
              <a:t>seringkali</a:t>
            </a:r>
            <a:r>
              <a:rPr lang="en-US" sz="1400" b="0" dirty="0"/>
              <a:t> </a:t>
            </a:r>
            <a:r>
              <a:rPr lang="en-US" sz="1400" b="0" dirty="0" err="1"/>
              <a:t>merupakan</a:t>
            </a:r>
            <a:r>
              <a:rPr lang="en-US" sz="1400" b="0" dirty="0"/>
              <a:t> </a:t>
            </a:r>
            <a:r>
              <a:rPr lang="en-US" sz="1400" b="0" dirty="0" err="1"/>
              <a:t>warga</a:t>
            </a:r>
            <a:r>
              <a:rPr lang="en-US" sz="1400" b="0" dirty="0"/>
              <a:t> </a:t>
            </a:r>
            <a:r>
              <a:rPr lang="en-US" sz="1400" b="0" dirty="0" err="1"/>
              <a:t>masyarakat</a:t>
            </a:r>
            <a:r>
              <a:rPr lang="en-US" sz="1400" b="0" dirty="0"/>
              <a:t> yang paling </a:t>
            </a:r>
            <a:r>
              <a:rPr lang="en-US" sz="1400" b="0" dirty="0" err="1"/>
              <a:t>dihormati</a:t>
            </a:r>
            <a:r>
              <a:rPr lang="en-US" sz="1400" b="0" dirty="0"/>
              <a:t> </a:t>
            </a:r>
            <a:r>
              <a:rPr lang="en-US" sz="1400" b="0" dirty="0" err="1"/>
              <a:t>dan</a:t>
            </a:r>
            <a:r>
              <a:rPr lang="en-US" sz="1400" b="0" dirty="0"/>
              <a:t> </a:t>
            </a:r>
            <a:r>
              <a:rPr lang="en-US" sz="1400" b="0" dirty="0" err="1"/>
              <a:t>dipercaya</a:t>
            </a:r>
            <a:r>
              <a:rPr lang="en-US" sz="1400" b="0" dirty="0"/>
              <a:t>.</a:t>
            </a:r>
          </a:p>
        </p:txBody>
      </p:sp>
      <p:sp>
        <p:nvSpPr>
          <p:cNvPr id="3" name="Text Placeholder 2"/>
          <p:cNvSpPr>
            <a:spLocks noGrp="1"/>
          </p:cNvSpPr>
          <p:nvPr>
            <p:ph type="body" idx="1"/>
          </p:nvPr>
        </p:nvSpPr>
        <p:spPr/>
        <p:style>
          <a:lnRef idx="1">
            <a:schemeClr val="accent5"/>
          </a:lnRef>
          <a:fillRef idx="3">
            <a:schemeClr val="accent5"/>
          </a:fillRef>
          <a:effectRef idx="2">
            <a:schemeClr val="accent5"/>
          </a:effectRef>
          <a:fontRef idx="minor">
            <a:schemeClr val="lt1"/>
          </a:fontRef>
        </p:style>
        <p:txBody>
          <a:bodyPr>
            <a:normAutofit/>
            <a:scene3d>
              <a:camera prst="obliqueTopRight"/>
              <a:lightRig rig="threePt" dir="t"/>
            </a:scene3d>
          </a:bodyPr>
          <a:lstStyle/>
          <a:p>
            <a:pPr algn="r"/>
            <a:r>
              <a:rPr lang="en-ID" sz="3600" b="1" dirty="0"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KKN </a:t>
            </a:r>
            <a:r>
              <a:rPr lang="en-ID" sz="3600" b="1" dirty="0" err="1"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Uniku</a:t>
            </a:r>
            <a:r>
              <a:rPr lang="en-ID" sz="3600" b="1" dirty="0"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 2019</a:t>
            </a:r>
            <a:endParaRPr lang="en-US" sz="3600" b="1" dirty="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1850" y="5020056"/>
            <a:ext cx="1509438" cy="1066800"/>
          </a:xfrm>
          <a:prstGeom prst="rect">
            <a:avLst/>
          </a:prstGeom>
        </p:spPr>
      </p:pic>
    </p:spTree>
    <p:extLst>
      <p:ext uri="{BB962C8B-B14F-4D97-AF65-F5344CB8AC3E}">
        <p14:creationId xmlns:p14="http://schemas.microsoft.com/office/powerpoint/2010/main" val="213024121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9640" y="457200"/>
            <a:ext cx="3200400" cy="1012371"/>
          </a:xfrm>
        </p:spPr>
        <p:txBody>
          <a:bodyPr>
            <a:normAutofit fontScale="90000"/>
          </a:bodyPr>
          <a:lstStyle/>
          <a:p>
            <a:r>
              <a:rPr lang="en-ID" dirty="0" smtClean="0"/>
              <a:t>POTENSI DESA PADAMATANG</a:t>
            </a: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t="4284" b="4284"/>
          <a:stretch>
            <a:fillRect/>
          </a:stretch>
        </p:blipFill>
        <p:spPr/>
      </p:pic>
      <p:sp>
        <p:nvSpPr>
          <p:cNvPr id="4" name="Text Placeholder 3"/>
          <p:cNvSpPr>
            <a:spLocks noGrp="1"/>
          </p:cNvSpPr>
          <p:nvPr>
            <p:ph type="body" sz="half" idx="2"/>
          </p:nvPr>
        </p:nvSpPr>
        <p:spPr>
          <a:xfrm>
            <a:off x="8549640" y="2011680"/>
            <a:ext cx="3200400" cy="4069080"/>
          </a:xfrm>
        </p:spPr>
        <p:txBody>
          <a:bodyPr/>
          <a:lstStyle/>
          <a:p>
            <a:pPr marL="342900" indent="-342900">
              <a:buAutoNum type="arabicPeriod"/>
            </a:pPr>
            <a:r>
              <a:rPr lang="en-ID" sz="3600" dirty="0" smtClean="0"/>
              <a:t>PRODUKSI TEMPE</a:t>
            </a:r>
          </a:p>
          <a:p>
            <a:pPr marL="342900" indent="-342900">
              <a:buAutoNum type="arabicPeriod"/>
            </a:pPr>
            <a:r>
              <a:rPr lang="en-ID" sz="3600" dirty="0" smtClean="0"/>
              <a:t>EMPING (MELINJO)</a:t>
            </a:r>
          </a:p>
          <a:p>
            <a:pPr marL="342900" indent="-342900">
              <a:buAutoNum type="arabicPeriod"/>
            </a:pPr>
            <a:r>
              <a:rPr lang="en-ID" sz="3600" dirty="0" smtClean="0"/>
              <a:t>BUPER</a:t>
            </a:r>
          </a:p>
          <a:p>
            <a:pPr marL="342900" indent="-342900">
              <a:buAutoNum type="arabicPeriod"/>
            </a:pPr>
            <a:r>
              <a:rPr lang="en-ID" sz="3600" dirty="0" smtClean="0"/>
              <a:t>PERSEMAIAN</a:t>
            </a:r>
          </a:p>
          <a:p>
            <a:pPr marL="342900" indent="-342900">
              <a:buAutoNum type="arabicPeriod"/>
            </a:pPr>
            <a:endParaRPr lang="en-US" dirty="0"/>
          </a:p>
        </p:txBody>
      </p:sp>
    </p:spTree>
    <p:extLst>
      <p:ext uri="{BB962C8B-B14F-4D97-AF65-F5344CB8AC3E}">
        <p14:creationId xmlns:p14="http://schemas.microsoft.com/office/powerpoint/2010/main" val="2926945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4">
                                            <p:txEl>
                                              <p:pRg st="0" end="0"/>
                                            </p:txEl>
                                          </p:spTgt>
                                        </p:tgtEl>
                                      </p:cBhvr>
                                    </p:animEffect>
                                    <p:set>
                                      <p:cBhvr>
                                        <p:cTn id="15" dur="1" fill="hold">
                                          <p:stCondLst>
                                            <p:cond delay="499"/>
                                          </p:stCondLst>
                                        </p:cTn>
                                        <p:tgtEl>
                                          <p:spTgt spid="4">
                                            <p:txEl>
                                              <p:pRg st="0" end="0"/>
                                            </p:txEl>
                                          </p:spTgt>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0" nodeType="clickEffect">
                                  <p:stCondLst>
                                    <p:cond delay="0"/>
                                  </p:stCondLst>
                                  <p:childTnLst>
                                    <p:animEffect transition="out" filter="fade">
                                      <p:cBhvr>
                                        <p:cTn id="19" dur="500"/>
                                        <p:tgtEl>
                                          <p:spTgt spid="4">
                                            <p:txEl>
                                              <p:pRg st="1" end="1"/>
                                            </p:txEl>
                                          </p:spTgt>
                                        </p:tgtEl>
                                      </p:cBhvr>
                                    </p:animEffect>
                                    <p:set>
                                      <p:cBhvr>
                                        <p:cTn id="20" dur="1" fill="hold">
                                          <p:stCondLst>
                                            <p:cond delay="499"/>
                                          </p:stCondLst>
                                        </p:cTn>
                                        <p:tgtEl>
                                          <p:spTgt spid="4">
                                            <p:txEl>
                                              <p:pRg st="1" end="1"/>
                                            </p:txEl>
                                          </p:spTgt>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4">
                                            <p:txEl>
                                              <p:pRg st="2" end="2"/>
                                            </p:txEl>
                                          </p:spTgt>
                                        </p:tgtEl>
                                      </p:cBhvr>
                                    </p:animEffect>
                                    <p:set>
                                      <p:cBhvr>
                                        <p:cTn id="25" dur="1" fill="hold">
                                          <p:stCondLst>
                                            <p:cond delay="499"/>
                                          </p:stCondLst>
                                        </p:cTn>
                                        <p:tgtEl>
                                          <p:spTgt spid="4">
                                            <p:txEl>
                                              <p:pRg st="2" end="2"/>
                                            </p:txEl>
                                          </p:spTgt>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0" nodeType="clickEffect">
                                  <p:stCondLst>
                                    <p:cond delay="0"/>
                                  </p:stCondLst>
                                  <p:childTnLst>
                                    <p:animEffect transition="out" filter="fade">
                                      <p:cBhvr>
                                        <p:cTn id="29" dur="500"/>
                                        <p:tgtEl>
                                          <p:spTgt spid="4">
                                            <p:txEl>
                                              <p:pRg st="3" end="3"/>
                                            </p:txEl>
                                          </p:spTgt>
                                        </p:tgtEl>
                                      </p:cBhvr>
                                    </p:animEffect>
                                    <p:set>
                                      <p:cBhvr>
                                        <p:cTn id="30" dur="1" fill="hold">
                                          <p:stCondLst>
                                            <p:cond delay="499"/>
                                          </p:stCondLst>
                                        </p:cTn>
                                        <p:tgtEl>
                                          <p:spTgt spid="4">
                                            <p:txEl>
                                              <p:pRg st="3" end="3"/>
                                            </p:txEl>
                                          </p:spTgt>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6" presetClass="emph" presetSubtype="0" fill="hold" nodeType="clickEffect">
                                  <p:stCondLst>
                                    <p:cond delay="0"/>
                                  </p:stCondLst>
                                  <p:childTnLst>
                                    <p:animScale>
                                      <p:cBhvr>
                                        <p:cTn id="34"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9848" y="484632"/>
            <a:ext cx="10058400" cy="5302213"/>
          </a:xfrm>
        </p:spPr>
      </p:pic>
    </p:spTree>
    <p:extLst>
      <p:ext uri="{BB962C8B-B14F-4D97-AF65-F5344CB8AC3E}">
        <p14:creationId xmlns:p14="http://schemas.microsoft.com/office/powerpoint/2010/main" val="40128174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1850" y="683188"/>
            <a:ext cx="9108000" cy="3849624"/>
          </a:xfrm>
        </p:spPr>
        <p:txBody>
          <a:bodyPr>
            <a:noAutofit/>
          </a:bodyPr>
          <a:lstStyle/>
          <a:p>
            <a:r>
              <a:rPr lang="en-US" sz="1400" dirty="0" smtClean="0"/>
              <a:t/>
            </a:r>
            <a:br>
              <a:rPr lang="en-US" sz="1400" dirty="0" smtClean="0"/>
            </a:br>
            <a:r>
              <a:rPr lang="en-US" sz="1400" dirty="0"/>
              <a:t/>
            </a:r>
            <a:br>
              <a:rPr lang="en-US" sz="1400" dirty="0"/>
            </a:br>
            <a:r>
              <a:rPr lang="en-US" sz="1400" dirty="0" smtClean="0"/>
              <a:t/>
            </a:r>
            <a:br>
              <a:rPr lang="en-US" sz="1400" dirty="0" smtClean="0"/>
            </a:br>
            <a:r>
              <a:rPr lang="en-US" sz="1400" dirty="0" smtClean="0"/>
              <a:t>Haag </a:t>
            </a:r>
            <a:r>
              <a:rPr lang="en-US" sz="1400" dirty="0" err="1"/>
              <a:t>dan</a:t>
            </a:r>
            <a:r>
              <a:rPr lang="en-US" sz="1400" dirty="0"/>
              <a:t> Keen (1996)</a:t>
            </a:r>
            <a:br>
              <a:rPr lang="en-US" sz="1400" dirty="0"/>
            </a:br>
            <a:r>
              <a:rPr lang="en-US" sz="1400" b="0" dirty="0" err="1"/>
              <a:t>Pengertian</a:t>
            </a:r>
            <a:r>
              <a:rPr lang="en-US" sz="1400" b="0" dirty="0"/>
              <a:t> </a:t>
            </a:r>
            <a:r>
              <a:rPr lang="en-US" sz="1400" b="0" dirty="0" err="1"/>
              <a:t>teknologi</a:t>
            </a:r>
            <a:r>
              <a:rPr lang="en-US" sz="1400" b="0" dirty="0"/>
              <a:t> </a:t>
            </a:r>
            <a:r>
              <a:rPr lang="en-US" sz="1400" b="0" dirty="0" err="1"/>
              <a:t>informasi</a:t>
            </a:r>
            <a:r>
              <a:rPr lang="en-US" sz="1400" b="0" dirty="0"/>
              <a:t> </a:t>
            </a:r>
            <a:r>
              <a:rPr lang="en-US" sz="1400" b="0" dirty="0" err="1"/>
              <a:t>menurut</a:t>
            </a:r>
            <a:r>
              <a:rPr lang="en-US" sz="1400" b="0" dirty="0"/>
              <a:t> Haag </a:t>
            </a:r>
            <a:r>
              <a:rPr lang="en-US" sz="1400" b="0" dirty="0" err="1"/>
              <a:t>dan</a:t>
            </a:r>
            <a:r>
              <a:rPr lang="en-US" sz="1400" b="0" dirty="0"/>
              <a:t> Keen </a:t>
            </a:r>
            <a:r>
              <a:rPr lang="en-US" sz="1400" b="0" dirty="0" err="1"/>
              <a:t>adalah</a:t>
            </a:r>
            <a:r>
              <a:rPr lang="en-US" sz="1400" b="0" dirty="0"/>
              <a:t> </a:t>
            </a:r>
            <a:r>
              <a:rPr lang="en-US" sz="1400" b="0" dirty="0" err="1"/>
              <a:t>seperangkat</a:t>
            </a:r>
            <a:r>
              <a:rPr lang="en-US" sz="1400" b="0" dirty="0"/>
              <a:t> </a:t>
            </a:r>
            <a:r>
              <a:rPr lang="en-US" sz="1400" b="0" dirty="0" err="1"/>
              <a:t>alat</a:t>
            </a:r>
            <a:r>
              <a:rPr lang="en-US" sz="1400" b="0" dirty="0"/>
              <a:t> yang </a:t>
            </a:r>
            <a:r>
              <a:rPr lang="en-US" sz="1400" b="0" dirty="0" err="1"/>
              <a:t>membantu</a:t>
            </a:r>
            <a:r>
              <a:rPr lang="en-US" sz="1400" b="0" dirty="0"/>
              <a:t> </a:t>
            </a:r>
            <a:r>
              <a:rPr lang="en-US" sz="1400" b="0" dirty="0" err="1"/>
              <a:t>anda</a:t>
            </a:r>
            <a:r>
              <a:rPr lang="en-US" sz="1400" b="0" dirty="0"/>
              <a:t> </a:t>
            </a:r>
            <a:r>
              <a:rPr lang="en-US" sz="1400" b="0" dirty="0" err="1"/>
              <a:t>bekerja</a:t>
            </a:r>
            <a:r>
              <a:rPr lang="en-US" sz="1400" b="0" dirty="0"/>
              <a:t> </a:t>
            </a:r>
            <a:r>
              <a:rPr lang="en-US" sz="1400" b="0" dirty="0" err="1"/>
              <a:t>dengan</a:t>
            </a:r>
            <a:r>
              <a:rPr lang="en-US" sz="1400" b="0" dirty="0"/>
              <a:t> </a:t>
            </a:r>
            <a:r>
              <a:rPr lang="en-US" sz="1400" b="0" dirty="0" err="1"/>
              <a:t>informasi</a:t>
            </a:r>
            <a:r>
              <a:rPr lang="en-US" sz="1400" b="0" dirty="0"/>
              <a:t> </a:t>
            </a:r>
            <a:r>
              <a:rPr lang="en-US" sz="1400" b="0" dirty="0" err="1"/>
              <a:t>dan</a:t>
            </a:r>
            <a:r>
              <a:rPr lang="en-US" sz="1400" b="0" dirty="0"/>
              <a:t> </a:t>
            </a:r>
            <a:r>
              <a:rPr lang="en-US" sz="1400" b="0" dirty="0" err="1"/>
              <a:t>melakukan</a:t>
            </a:r>
            <a:r>
              <a:rPr lang="en-US" sz="1400" b="0" dirty="0"/>
              <a:t> </a:t>
            </a:r>
            <a:r>
              <a:rPr lang="en-US" sz="1400" b="0" dirty="0" err="1"/>
              <a:t>tugas-tugas</a:t>
            </a:r>
            <a:r>
              <a:rPr lang="en-US" sz="1400" b="0" dirty="0"/>
              <a:t> yang </a:t>
            </a:r>
            <a:r>
              <a:rPr lang="en-US" sz="1400" b="0" dirty="0" err="1"/>
              <a:t>berhubungan</a:t>
            </a:r>
            <a:r>
              <a:rPr lang="en-US" sz="1400" b="0" dirty="0"/>
              <a:t> </a:t>
            </a:r>
            <a:r>
              <a:rPr lang="en-US" sz="1400" b="0" dirty="0" err="1"/>
              <a:t>dengan</a:t>
            </a:r>
            <a:r>
              <a:rPr lang="en-US" sz="1400" b="0" dirty="0"/>
              <a:t> </a:t>
            </a:r>
            <a:r>
              <a:rPr lang="en-US" sz="1400" b="0" dirty="0" err="1"/>
              <a:t>pemrosesan</a:t>
            </a:r>
            <a:r>
              <a:rPr lang="en-US" sz="1400" b="0" dirty="0"/>
              <a:t> </a:t>
            </a:r>
            <a:r>
              <a:rPr lang="en-US" sz="1400" b="0" dirty="0" err="1"/>
              <a:t>informasi</a:t>
            </a:r>
            <a:r>
              <a:rPr lang="en-US" sz="1400" b="0" dirty="0" smtClean="0"/>
              <a:t>.</a:t>
            </a:r>
            <a:br>
              <a:rPr lang="en-US" sz="1400" b="0" dirty="0" smtClean="0"/>
            </a:br>
            <a:r>
              <a:rPr lang="en-US" sz="1400" b="0" dirty="0"/>
              <a:t/>
            </a:r>
            <a:br>
              <a:rPr lang="en-US" sz="1400" b="0" dirty="0"/>
            </a:br>
            <a:r>
              <a:rPr lang="en-US" sz="1400" dirty="0"/>
              <a:t>Williams </a:t>
            </a:r>
            <a:r>
              <a:rPr lang="en-US" sz="1400" dirty="0" err="1"/>
              <a:t>dan</a:t>
            </a:r>
            <a:r>
              <a:rPr lang="en-US" sz="1400" dirty="0"/>
              <a:t> Sawyer (2003)</a:t>
            </a:r>
            <a:br>
              <a:rPr lang="en-US" sz="1400" dirty="0"/>
            </a:br>
            <a:r>
              <a:rPr lang="en-US" sz="1400" b="0" dirty="0" err="1"/>
              <a:t>Pengertian</a:t>
            </a:r>
            <a:r>
              <a:rPr lang="en-US" sz="1400" b="0" dirty="0"/>
              <a:t> </a:t>
            </a:r>
            <a:r>
              <a:rPr lang="en-US" sz="1400" b="0" dirty="0" err="1"/>
              <a:t>teknologi</a:t>
            </a:r>
            <a:r>
              <a:rPr lang="en-US" sz="1400" b="0" dirty="0"/>
              <a:t> </a:t>
            </a:r>
            <a:r>
              <a:rPr lang="en-US" sz="1400" b="0" dirty="0" err="1"/>
              <a:t>informasi</a:t>
            </a:r>
            <a:r>
              <a:rPr lang="en-US" sz="1400" b="0" dirty="0"/>
              <a:t> </a:t>
            </a:r>
            <a:r>
              <a:rPr lang="en-US" sz="1400" b="0" dirty="0" err="1"/>
              <a:t>menurut</a:t>
            </a:r>
            <a:r>
              <a:rPr lang="en-US" sz="1400" b="0" dirty="0"/>
              <a:t> Williams </a:t>
            </a:r>
            <a:r>
              <a:rPr lang="en-US" sz="1400" b="0" dirty="0" err="1"/>
              <a:t>dan</a:t>
            </a:r>
            <a:r>
              <a:rPr lang="en-US" sz="1400" b="0" dirty="0"/>
              <a:t> Sawyer </a:t>
            </a:r>
            <a:r>
              <a:rPr lang="en-US" sz="1400" b="0" dirty="0" err="1"/>
              <a:t>adalah</a:t>
            </a:r>
            <a:r>
              <a:rPr lang="en-US" sz="1400" b="0" dirty="0"/>
              <a:t> </a:t>
            </a:r>
            <a:r>
              <a:rPr lang="en-US" sz="1400" b="0" dirty="0" err="1"/>
              <a:t>teknologi</a:t>
            </a:r>
            <a:r>
              <a:rPr lang="en-US" sz="1400" b="0" dirty="0"/>
              <a:t> yang </a:t>
            </a:r>
            <a:r>
              <a:rPr lang="en-US" sz="1400" b="0" dirty="0" err="1"/>
              <a:t>menggabungkan</a:t>
            </a:r>
            <a:r>
              <a:rPr lang="en-US" sz="1400" b="0" dirty="0"/>
              <a:t> </a:t>
            </a:r>
            <a:r>
              <a:rPr lang="en-US" sz="1400" b="0" dirty="0" err="1"/>
              <a:t>komputasi</a:t>
            </a:r>
            <a:r>
              <a:rPr lang="en-US" sz="1400" b="0" dirty="0"/>
              <a:t> (</a:t>
            </a:r>
            <a:r>
              <a:rPr lang="en-US" sz="1400" b="0" dirty="0" err="1"/>
              <a:t>komputer</a:t>
            </a:r>
            <a:r>
              <a:rPr lang="en-US" sz="1400" b="0" dirty="0"/>
              <a:t>) </a:t>
            </a:r>
            <a:r>
              <a:rPr lang="en-US" sz="1400" b="0" dirty="0" err="1"/>
              <a:t>dengan</a:t>
            </a:r>
            <a:r>
              <a:rPr lang="en-US" sz="1400" b="0" dirty="0"/>
              <a:t> </a:t>
            </a:r>
            <a:r>
              <a:rPr lang="en-US" sz="1400" b="0" dirty="0" err="1"/>
              <a:t>jalur</a:t>
            </a:r>
            <a:r>
              <a:rPr lang="en-US" sz="1400" b="0" dirty="0"/>
              <a:t> </a:t>
            </a:r>
            <a:r>
              <a:rPr lang="en-US" sz="1400" b="0" dirty="0" err="1"/>
              <a:t>komunikasi</a:t>
            </a:r>
            <a:r>
              <a:rPr lang="en-US" sz="1400" b="0" dirty="0"/>
              <a:t> </a:t>
            </a:r>
            <a:r>
              <a:rPr lang="en-US" sz="1400" b="0" dirty="0" err="1"/>
              <a:t>kecepatan</a:t>
            </a:r>
            <a:r>
              <a:rPr lang="en-US" sz="1400" b="0" dirty="0"/>
              <a:t> </a:t>
            </a:r>
            <a:r>
              <a:rPr lang="en-US" sz="1400" b="0" dirty="0" err="1"/>
              <a:t>tinggi</a:t>
            </a:r>
            <a:r>
              <a:rPr lang="en-US" sz="1400" b="0" dirty="0"/>
              <a:t> yang </a:t>
            </a:r>
            <a:r>
              <a:rPr lang="en-US" sz="1400" b="0" dirty="0" err="1"/>
              <a:t>membawa</a:t>
            </a:r>
            <a:r>
              <a:rPr lang="en-US" sz="1400" b="0" dirty="0"/>
              <a:t> data, </a:t>
            </a:r>
            <a:r>
              <a:rPr lang="en-US" sz="1400" b="0" dirty="0" err="1"/>
              <a:t>suara</a:t>
            </a:r>
            <a:r>
              <a:rPr lang="en-US" sz="1400" b="0" dirty="0"/>
              <a:t>, </a:t>
            </a:r>
            <a:r>
              <a:rPr lang="en-US" sz="1400" b="0" dirty="0" err="1"/>
              <a:t>dan</a:t>
            </a:r>
            <a:r>
              <a:rPr lang="en-US" sz="1400" b="0" dirty="0"/>
              <a:t> video</a:t>
            </a:r>
            <a:r>
              <a:rPr lang="en-US" sz="1400" b="0" dirty="0" smtClean="0"/>
              <a:t>.</a:t>
            </a:r>
            <a:br>
              <a:rPr lang="en-US" sz="1400" b="0" dirty="0" smtClean="0"/>
            </a:br>
            <a:r>
              <a:rPr lang="en-US" sz="1400" b="0" dirty="0"/>
              <a:t/>
            </a:r>
            <a:br>
              <a:rPr lang="en-US" sz="1400" b="0" dirty="0"/>
            </a:br>
            <a:r>
              <a:rPr lang="en-US" sz="1400" dirty="0"/>
              <a:t>Oxford English Dictionary (OED)</a:t>
            </a:r>
            <a:br>
              <a:rPr lang="en-US" sz="1400" dirty="0"/>
            </a:br>
            <a:r>
              <a:rPr lang="en-US" sz="1400" b="0" dirty="0" err="1"/>
              <a:t>Pengertian</a:t>
            </a:r>
            <a:r>
              <a:rPr lang="en-US" sz="1400" b="0" dirty="0"/>
              <a:t> </a:t>
            </a:r>
            <a:r>
              <a:rPr lang="en-US" sz="1400" b="0" dirty="0" err="1"/>
              <a:t>teknologi</a:t>
            </a:r>
            <a:r>
              <a:rPr lang="en-US" sz="1400" b="0" dirty="0"/>
              <a:t> </a:t>
            </a:r>
            <a:r>
              <a:rPr lang="en-US" sz="1400" b="0" dirty="0" err="1"/>
              <a:t>informasi</a:t>
            </a:r>
            <a:r>
              <a:rPr lang="en-US" sz="1400" b="0" dirty="0"/>
              <a:t> </a:t>
            </a:r>
            <a:r>
              <a:rPr lang="en-US" sz="1400" b="0" dirty="0" err="1"/>
              <a:t>menurut</a:t>
            </a:r>
            <a:r>
              <a:rPr lang="en-US" sz="1400" b="0" dirty="0"/>
              <a:t> Oxford English Dictionary </a:t>
            </a:r>
            <a:r>
              <a:rPr lang="en-US" sz="1400" b="0" dirty="0" err="1"/>
              <a:t>adalah</a:t>
            </a:r>
            <a:r>
              <a:rPr lang="en-US" sz="1400" b="0" dirty="0"/>
              <a:t> hardware </a:t>
            </a:r>
            <a:r>
              <a:rPr lang="en-US" sz="1400" b="0" dirty="0" err="1"/>
              <a:t>dan</a:t>
            </a:r>
            <a:r>
              <a:rPr lang="en-US" sz="1400" b="0" dirty="0"/>
              <a:t> software </a:t>
            </a:r>
            <a:r>
              <a:rPr lang="en-US" sz="1400" b="0" dirty="0" err="1"/>
              <a:t>dan</a:t>
            </a:r>
            <a:r>
              <a:rPr lang="en-US" sz="1400" b="0" dirty="0"/>
              <a:t> </a:t>
            </a:r>
            <a:r>
              <a:rPr lang="en-US" sz="1400" b="0" dirty="0" err="1"/>
              <a:t>bisa</a:t>
            </a:r>
            <a:r>
              <a:rPr lang="en-US" sz="1400" b="0" dirty="0"/>
              <a:t> </a:t>
            </a:r>
            <a:r>
              <a:rPr lang="en-US" sz="1400" b="0" dirty="0" err="1"/>
              <a:t>termasuk</a:t>
            </a:r>
            <a:r>
              <a:rPr lang="en-US" sz="1400" b="0" dirty="0"/>
              <a:t> di </a:t>
            </a:r>
            <a:r>
              <a:rPr lang="en-US" sz="1400" b="0" dirty="0" err="1"/>
              <a:t>dalamnya</a:t>
            </a:r>
            <a:r>
              <a:rPr lang="en-US" sz="1400" b="0" dirty="0"/>
              <a:t> </a:t>
            </a:r>
            <a:r>
              <a:rPr lang="en-US" sz="1400" b="0" dirty="0" err="1"/>
              <a:t>jaringan</a:t>
            </a:r>
            <a:r>
              <a:rPr lang="en-US" sz="1400" b="0" dirty="0"/>
              <a:t> </a:t>
            </a:r>
            <a:r>
              <a:rPr lang="en-US" sz="1400" b="0" dirty="0" err="1"/>
              <a:t>dan</a:t>
            </a:r>
            <a:r>
              <a:rPr lang="en-US" sz="1400" b="0" dirty="0"/>
              <a:t> </a:t>
            </a:r>
            <a:r>
              <a:rPr lang="en-US" sz="1400" b="0" dirty="0" err="1"/>
              <a:t>telekomunikasi</a:t>
            </a:r>
            <a:r>
              <a:rPr lang="en-US" sz="1400" b="0" dirty="0"/>
              <a:t> yang </a:t>
            </a:r>
            <a:r>
              <a:rPr lang="en-US" sz="1400" b="0" dirty="0" err="1"/>
              <a:t>biasanya</a:t>
            </a:r>
            <a:r>
              <a:rPr lang="en-US" sz="1400" b="0" dirty="0"/>
              <a:t> </a:t>
            </a:r>
            <a:r>
              <a:rPr lang="en-US" sz="1400" b="0" dirty="0" err="1"/>
              <a:t>dalam</a:t>
            </a:r>
            <a:r>
              <a:rPr lang="en-US" sz="1400" b="0" dirty="0"/>
              <a:t> </a:t>
            </a:r>
            <a:r>
              <a:rPr lang="en-US" sz="1400" b="0" dirty="0" err="1"/>
              <a:t>konteks</a:t>
            </a:r>
            <a:r>
              <a:rPr lang="en-US" sz="1400" b="0" dirty="0"/>
              <a:t> </a:t>
            </a:r>
            <a:r>
              <a:rPr lang="en-US" sz="1400" b="0" dirty="0" err="1"/>
              <a:t>bisnis</a:t>
            </a:r>
            <a:r>
              <a:rPr lang="en-US" sz="1400" b="0" dirty="0"/>
              <a:t> </a:t>
            </a:r>
            <a:r>
              <a:rPr lang="en-US" sz="1400" b="0" dirty="0" err="1"/>
              <a:t>atau</a:t>
            </a:r>
            <a:r>
              <a:rPr lang="en-US" sz="1400" b="0" dirty="0"/>
              <a:t> </a:t>
            </a:r>
            <a:r>
              <a:rPr lang="en-US" sz="1400" b="0" dirty="0" err="1"/>
              <a:t>usaha</a:t>
            </a:r>
            <a:r>
              <a:rPr lang="en-US" sz="1400" b="0" dirty="0" smtClean="0"/>
              <a:t>.</a:t>
            </a:r>
            <a:br>
              <a:rPr lang="en-US" sz="1400" b="0" dirty="0" smtClean="0"/>
            </a:br>
            <a:r>
              <a:rPr lang="en-US" sz="1400" b="0" dirty="0"/>
              <a:t/>
            </a:r>
            <a:br>
              <a:rPr lang="en-US" sz="1400" b="0" dirty="0"/>
            </a:br>
            <a:r>
              <a:rPr lang="en-US" sz="1400" dirty="0"/>
              <a:t>Brown, </a:t>
            </a:r>
            <a:r>
              <a:rPr lang="en-US" sz="1400" dirty="0" err="1"/>
              <a:t>DeHayes</a:t>
            </a:r>
            <a:r>
              <a:rPr lang="en-US" sz="1400" dirty="0"/>
              <a:t>, Hoffer, </a:t>
            </a:r>
            <a:r>
              <a:rPr lang="en-US" sz="1400" dirty="0" err="1"/>
              <a:t>dan</a:t>
            </a:r>
            <a:r>
              <a:rPr lang="en-US" sz="1400" dirty="0"/>
              <a:t> Perkins (2005)</a:t>
            </a:r>
            <a:br>
              <a:rPr lang="en-US" sz="1400" dirty="0"/>
            </a:br>
            <a:r>
              <a:rPr lang="en-US" sz="1400" b="0" dirty="0" err="1"/>
              <a:t>Pengertian</a:t>
            </a:r>
            <a:r>
              <a:rPr lang="en-US" sz="1400" b="0" dirty="0"/>
              <a:t> </a:t>
            </a:r>
            <a:r>
              <a:rPr lang="en-US" sz="1400" b="0" dirty="0" err="1"/>
              <a:t>teknologi</a:t>
            </a:r>
            <a:r>
              <a:rPr lang="en-US" sz="1400" b="0" dirty="0"/>
              <a:t> </a:t>
            </a:r>
            <a:r>
              <a:rPr lang="en-US" sz="1400" b="0" dirty="0" err="1"/>
              <a:t>informasi</a:t>
            </a:r>
            <a:r>
              <a:rPr lang="en-US" sz="1400" b="0" dirty="0"/>
              <a:t> </a:t>
            </a:r>
            <a:r>
              <a:rPr lang="en-US" sz="1400" b="0" dirty="0" err="1"/>
              <a:t>menurut</a:t>
            </a:r>
            <a:r>
              <a:rPr lang="en-US" sz="1400" b="0" dirty="0"/>
              <a:t> Brown, </a:t>
            </a:r>
            <a:r>
              <a:rPr lang="en-US" sz="1400" b="0" dirty="0" err="1"/>
              <a:t>DeHayes</a:t>
            </a:r>
            <a:r>
              <a:rPr lang="en-US" sz="1400" b="0" dirty="0"/>
              <a:t>, Hoffer, </a:t>
            </a:r>
            <a:r>
              <a:rPr lang="en-US" sz="1400" b="0" dirty="0" err="1"/>
              <a:t>dan</a:t>
            </a:r>
            <a:r>
              <a:rPr lang="en-US" sz="1400" b="0" dirty="0"/>
              <a:t> Perkins </a:t>
            </a:r>
            <a:r>
              <a:rPr lang="en-US" sz="1400" b="0" dirty="0" err="1"/>
              <a:t>adalah</a:t>
            </a:r>
            <a:r>
              <a:rPr lang="en-US" sz="1400" b="0" dirty="0"/>
              <a:t> </a:t>
            </a:r>
            <a:r>
              <a:rPr lang="en-US" sz="1400" b="0" dirty="0" err="1"/>
              <a:t>kombinasi</a:t>
            </a:r>
            <a:r>
              <a:rPr lang="en-US" sz="1400" b="0" dirty="0"/>
              <a:t> </a:t>
            </a:r>
            <a:r>
              <a:rPr lang="en-US" sz="1400" b="0" dirty="0" err="1"/>
              <a:t>dari</a:t>
            </a:r>
            <a:r>
              <a:rPr lang="en-US" sz="1400" b="0" dirty="0"/>
              <a:t> </a:t>
            </a:r>
            <a:r>
              <a:rPr lang="en-US" sz="1400" b="0" dirty="0" err="1"/>
              <a:t>teknologi</a:t>
            </a:r>
            <a:r>
              <a:rPr lang="en-US" sz="1400" b="0" dirty="0"/>
              <a:t> </a:t>
            </a:r>
            <a:r>
              <a:rPr lang="en-US" sz="1400" b="0" dirty="0" err="1"/>
              <a:t>komputer</a:t>
            </a:r>
            <a:r>
              <a:rPr lang="en-US" sz="1400" b="0" dirty="0"/>
              <a:t> yang </a:t>
            </a:r>
            <a:r>
              <a:rPr lang="en-US" sz="1400" b="0" dirty="0" err="1"/>
              <a:t>tersusun</a:t>
            </a:r>
            <a:r>
              <a:rPr lang="en-US" sz="1400" b="0" dirty="0"/>
              <a:t> </a:t>
            </a:r>
            <a:r>
              <a:rPr lang="en-US" sz="1400" b="0" dirty="0" err="1"/>
              <a:t>dari</a:t>
            </a:r>
            <a:r>
              <a:rPr lang="en-US" sz="1400" b="0" dirty="0"/>
              <a:t> </a:t>
            </a:r>
            <a:r>
              <a:rPr lang="en-US" sz="1400" b="0" dirty="0" err="1"/>
              <a:t>perangkat</a:t>
            </a:r>
            <a:r>
              <a:rPr lang="en-US" sz="1400" b="0" dirty="0"/>
              <a:t> </a:t>
            </a:r>
            <a:r>
              <a:rPr lang="en-US" sz="1400" b="0" dirty="0" err="1"/>
              <a:t>keras</a:t>
            </a:r>
            <a:r>
              <a:rPr lang="en-US" sz="1400" b="0" dirty="0"/>
              <a:t> </a:t>
            </a:r>
            <a:r>
              <a:rPr lang="en-US" sz="1400" b="0" dirty="0" err="1"/>
              <a:t>dan</a:t>
            </a:r>
            <a:r>
              <a:rPr lang="en-US" sz="1400" b="0" dirty="0"/>
              <a:t> </a:t>
            </a:r>
            <a:r>
              <a:rPr lang="en-US" sz="1400" b="0" dirty="0" err="1"/>
              <a:t>perangkat</a:t>
            </a:r>
            <a:r>
              <a:rPr lang="en-US" sz="1400" b="0" dirty="0"/>
              <a:t> </a:t>
            </a:r>
            <a:r>
              <a:rPr lang="en-US" sz="1400" b="0" dirty="0" err="1"/>
              <a:t>lunak</a:t>
            </a:r>
            <a:r>
              <a:rPr lang="en-US" sz="1400" b="0" dirty="0"/>
              <a:t> </a:t>
            </a:r>
            <a:r>
              <a:rPr lang="en-US" sz="1400" b="0" dirty="0" err="1"/>
              <a:t>untuk</a:t>
            </a:r>
            <a:r>
              <a:rPr lang="en-US" sz="1400" b="0" dirty="0"/>
              <a:t> </a:t>
            </a:r>
            <a:r>
              <a:rPr lang="en-US" sz="1400" b="0" dirty="0" err="1"/>
              <a:t>memproses</a:t>
            </a:r>
            <a:r>
              <a:rPr lang="en-US" sz="1400" b="0" dirty="0"/>
              <a:t> </a:t>
            </a:r>
            <a:r>
              <a:rPr lang="en-US" sz="1400" b="0" dirty="0" err="1"/>
              <a:t>dan</a:t>
            </a:r>
            <a:r>
              <a:rPr lang="en-US" sz="1400" b="0" dirty="0"/>
              <a:t> </a:t>
            </a:r>
            <a:r>
              <a:rPr lang="en-US" sz="1400" b="0" dirty="0" err="1"/>
              <a:t>juga</a:t>
            </a:r>
            <a:r>
              <a:rPr lang="en-US" sz="1400" b="0" dirty="0"/>
              <a:t> </a:t>
            </a:r>
            <a:r>
              <a:rPr lang="en-US" sz="1400" b="0" dirty="0" err="1"/>
              <a:t>menyimpan</a:t>
            </a:r>
            <a:r>
              <a:rPr lang="en-US" sz="1400" b="0" dirty="0"/>
              <a:t> </a:t>
            </a:r>
            <a:r>
              <a:rPr lang="en-US" sz="1400" b="0" dirty="0" err="1"/>
              <a:t>teknologi</a:t>
            </a:r>
            <a:r>
              <a:rPr lang="en-US" sz="1400" b="0" dirty="0"/>
              <a:t> </a:t>
            </a:r>
            <a:r>
              <a:rPr lang="en-US" sz="1400" b="0" dirty="0" err="1"/>
              <a:t>komunikasi</a:t>
            </a:r>
            <a:r>
              <a:rPr lang="en-US" sz="1400" b="0" dirty="0"/>
              <a:t> </a:t>
            </a:r>
            <a:r>
              <a:rPr lang="en-US" sz="1400" b="0" dirty="0" err="1"/>
              <a:t>informasi</a:t>
            </a:r>
            <a:r>
              <a:rPr lang="en-US" sz="1400" b="0" dirty="0"/>
              <a:t> </a:t>
            </a:r>
            <a:r>
              <a:rPr lang="en-US" sz="1400" b="0" dirty="0" err="1"/>
              <a:t>untuk</a:t>
            </a:r>
            <a:r>
              <a:rPr lang="en-US" sz="1400" b="0" dirty="0"/>
              <a:t> </a:t>
            </a:r>
            <a:r>
              <a:rPr lang="en-US" sz="1400" b="0" dirty="0" err="1"/>
              <a:t>melakukan</a:t>
            </a:r>
            <a:r>
              <a:rPr lang="en-US" sz="1400" b="0" dirty="0"/>
              <a:t> </a:t>
            </a:r>
            <a:r>
              <a:rPr lang="en-US" sz="1400" b="0" dirty="0" err="1"/>
              <a:t>distribusi</a:t>
            </a:r>
            <a:r>
              <a:rPr lang="en-US" sz="1400" b="0" dirty="0"/>
              <a:t> </a:t>
            </a:r>
            <a:r>
              <a:rPr lang="en-US" sz="1400" b="0" dirty="0" err="1"/>
              <a:t>informasi</a:t>
            </a:r>
            <a:r>
              <a:rPr lang="en-US" sz="1400" b="0" dirty="0"/>
              <a:t>.</a:t>
            </a:r>
            <a:br>
              <a:rPr lang="en-US" sz="1400" b="0" dirty="0"/>
            </a:br>
            <a:r>
              <a:rPr lang="en-US" sz="1400" b="0" dirty="0"/>
              <a:t/>
            </a:r>
            <a:br>
              <a:rPr lang="en-US" sz="1400" b="0" dirty="0"/>
            </a:br>
            <a:r>
              <a:rPr lang="en-US" sz="1400" b="0" dirty="0"/>
              <a:t/>
            </a:r>
            <a:br>
              <a:rPr lang="en-US" sz="1400" b="0" dirty="0"/>
            </a:br>
            <a:r>
              <a:rPr lang="en-US" sz="1400" b="0" dirty="0"/>
              <a:t/>
            </a:r>
            <a:br>
              <a:rPr lang="en-US" sz="1400" b="0" dirty="0"/>
            </a:br>
            <a:endParaRPr lang="en-US" sz="1400" b="0" dirty="0"/>
          </a:p>
        </p:txBody>
      </p:sp>
      <p:sp>
        <p:nvSpPr>
          <p:cNvPr id="3" name="Text Placeholder 2"/>
          <p:cNvSpPr>
            <a:spLocks noGrp="1"/>
          </p:cNvSpPr>
          <p:nvPr>
            <p:ph type="body" idx="1"/>
          </p:nvPr>
        </p:nvSpPr>
        <p:spPr/>
        <p:style>
          <a:lnRef idx="1">
            <a:schemeClr val="accent5"/>
          </a:lnRef>
          <a:fillRef idx="3">
            <a:schemeClr val="accent5"/>
          </a:fillRef>
          <a:effectRef idx="2">
            <a:schemeClr val="accent5"/>
          </a:effectRef>
          <a:fontRef idx="minor">
            <a:schemeClr val="lt1"/>
          </a:fontRef>
        </p:style>
        <p:txBody>
          <a:bodyPr>
            <a:normAutofit/>
            <a:scene3d>
              <a:camera prst="obliqueTopRight"/>
              <a:lightRig rig="threePt" dir="t"/>
            </a:scene3d>
          </a:bodyPr>
          <a:lstStyle/>
          <a:p>
            <a:pPr algn="r"/>
            <a:r>
              <a:rPr lang="en-ID" sz="3600" b="1" dirty="0"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KKN </a:t>
            </a:r>
            <a:r>
              <a:rPr lang="en-ID" sz="3600" b="1" dirty="0" err="1"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Uniku</a:t>
            </a:r>
            <a:r>
              <a:rPr lang="en-ID" sz="3600" b="1" dirty="0"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 2019</a:t>
            </a:r>
            <a:endParaRPr lang="en-US" sz="3600" b="1" dirty="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1850" y="5020056"/>
            <a:ext cx="1509438" cy="1066800"/>
          </a:xfrm>
          <a:prstGeom prst="rect">
            <a:avLst/>
          </a:prstGeom>
        </p:spPr>
      </p:pic>
    </p:spTree>
    <p:extLst>
      <p:ext uri="{BB962C8B-B14F-4D97-AF65-F5344CB8AC3E}">
        <p14:creationId xmlns:p14="http://schemas.microsoft.com/office/powerpoint/2010/main" val="294687102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1850" y="670125"/>
            <a:ext cx="9108000" cy="3849624"/>
          </a:xfrm>
        </p:spPr>
        <p:txBody>
          <a:bodyPr>
            <a:noAutofit/>
          </a:bodyPr>
          <a:lstStyle/>
          <a:p>
            <a:pPr algn="just"/>
            <a:r>
              <a:rPr lang="en-US" sz="3200" dirty="0" smtClean="0"/>
              <a:t/>
            </a:r>
            <a:br>
              <a:rPr lang="en-US" sz="3200" dirty="0" smtClean="0"/>
            </a:br>
            <a:r>
              <a:rPr lang="en-US" sz="3200" dirty="0"/>
              <a:t/>
            </a:r>
            <a:br>
              <a:rPr lang="en-US" sz="3200" dirty="0"/>
            </a:br>
            <a:r>
              <a:rPr lang="en-US" sz="3200" dirty="0" smtClean="0"/>
              <a:t/>
            </a:r>
            <a:br>
              <a:rPr lang="en-US" sz="3200" dirty="0" smtClean="0"/>
            </a:br>
            <a:r>
              <a:rPr lang="en-US" sz="3200" b="0" dirty="0" err="1"/>
              <a:t>Tujuan</a:t>
            </a:r>
            <a:r>
              <a:rPr lang="en-US" sz="3200" b="0" dirty="0"/>
              <a:t> </a:t>
            </a:r>
            <a:r>
              <a:rPr lang="en-US" sz="3200" b="0" dirty="0" err="1"/>
              <a:t>dari</a:t>
            </a:r>
            <a:r>
              <a:rPr lang="en-US" sz="3200" b="0" dirty="0"/>
              <a:t> </a:t>
            </a:r>
            <a:r>
              <a:rPr lang="en-US" sz="3200" b="0" dirty="0" err="1"/>
              <a:t>teknologi</a:t>
            </a:r>
            <a:r>
              <a:rPr lang="en-US" sz="3200" b="0" dirty="0"/>
              <a:t> </a:t>
            </a:r>
            <a:r>
              <a:rPr lang="en-US" sz="3200" b="0" dirty="0" err="1"/>
              <a:t>informasi</a:t>
            </a:r>
            <a:r>
              <a:rPr lang="en-US" sz="3200" b="0" dirty="0"/>
              <a:t> </a:t>
            </a:r>
            <a:r>
              <a:rPr lang="en-US" sz="3200" b="0" dirty="0" err="1"/>
              <a:t>adalah</a:t>
            </a:r>
            <a:r>
              <a:rPr lang="en-US" sz="3200" b="0" dirty="0"/>
              <a:t> </a:t>
            </a:r>
            <a:r>
              <a:rPr lang="en-US" sz="3200" b="0" dirty="0" err="1"/>
              <a:t>menyelesaikan</a:t>
            </a:r>
            <a:r>
              <a:rPr lang="en-US" sz="3200" b="0" dirty="0"/>
              <a:t> </a:t>
            </a:r>
            <a:r>
              <a:rPr lang="en-US" sz="3200" b="0" dirty="0" err="1"/>
              <a:t>masalah</a:t>
            </a:r>
            <a:r>
              <a:rPr lang="en-US" sz="3200" b="0" dirty="0"/>
              <a:t>, </a:t>
            </a:r>
            <a:r>
              <a:rPr lang="en-US" sz="3200" b="0" dirty="0" err="1"/>
              <a:t>menumbuhkan</a:t>
            </a:r>
            <a:r>
              <a:rPr lang="en-US" sz="3200" b="0" dirty="0"/>
              <a:t> </a:t>
            </a:r>
            <a:r>
              <a:rPr lang="en-US" sz="3200" b="0" dirty="0" err="1"/>
              <a:t>kreativitas</a:t>
            </a:r>
            <a:r>
              <a:rPr lang="en-US" sz="3200" b="0" dirty="0"/>
              <a:t>, </a:t>
            </a:r>
            <a:r>
              <a:rPr lang="en-US" sz="3200" b="0" dirty="0" err="1"/>
              <a:t>meningkatkan</a:t>
            </a:r>
            <a:r>
              <a:rPr lang="en-US" sz="3200" b="0" dirty="0"/>
              <a:t> </a:t>
            </a:r>
            <a:r>
              <a:rPr lang="en-US" sz="3200" b="0" dirty="0" err="1"/>
              <a:t>efektivitas</a:t>
            </a:r>
            <a:r>
              <a:rPr lang="en-US" sz="3200" b="0" dirty="0"/>
              <a:t> </a:t>
            </a:r>
            <a:r>
              <a:rPr lang="en-US" sz="3200" b="0" dirty="0" err="1"/>
              <a:t>dan</a:t>
            </a:r>
            <a:r>
              <a:rPr lang="en-US" sz="3200" b="0" dirty="0"/>
              <a:t> </a:t>
            </a:r>
            <a:r>
              <a:rPr lang="en-US" sz="3200" b="0" dirty="0" err="1"/>
              <a:t>efisiensi</a:t>
            </a:r>
            <a:r>
              <a:rPr lang="en-US" sz="3200" b="0" dirty="0"/>
              <a:t> </a:t>
            </a:r>
            <a:r>
              <a:rPr lang="en-US" sz="3200" b="0" dirty="0" smtClean="0"/>
              <a:t>di </a:t>
            </a:r>
            <a:r>
              <a:rPr lang="en-US" sz="3200" b="0" dirty="0" err="1" smtClean="0"/>
              <a:t>dalam</a:t>
            </a:r>
            <a:r>
              <a:rPr lang="en-US" sz="3200" b="0" dirty="0" smtClean="0"/>
              <a:t> </a:t>
            </a:r>
            <a:r>
              <a:rPr lang="en-US" sz="3200" b="0" dirty="0" err="1"/>
              <a:t>melaksanakan</a:t>
            </a:r>
            <a:r>
              <a:rPr lang="en-US" sz="3200" b="0" dirty="0"/>
              <a:t> </a:t>
            </a:r>
            <a:r>
              <a:rPr lang="en-US" sz="3200" b="0" dirty="0" err="1"/>
              <a:t>suatu</a:t>
            </a:r>
            <a:r>
              <a:rPr lang="en-US" sz="3200" b="0" dirty="0"/>
              <a:t> </a:t>
            </a:r>
            <a:r>
              <a:rPr lang="en-US" sz="3200" b="0" dirty="0" err="1"/>
              <a:t>pekerjaan</a:t>
            </a:r>
            <a:r>
              <a:rPr lang="en-US" sz="3200" b="0" dirty="0"/>
              <a:t>. </a:t>
            </a:r>
            <a:r>
              <a:rPr lang="en-US" sz="3200" b="0" dirty="0" err="1"/>
              <a:t>Maka</a:t>
            </a:r>
            <a:r>
              <a:rPr lang="en-US" sz="3200" b="0" dirty="0"/>
              <a:t> </a:t>
            </a:r>
            <a:r>
              <a:rPr lang="en-US" sz="3200" b="0" dirty="0" err="1"/>
              <a:t>dengan</a:t>
            </a:r>
            <a:r>
              <a:rPr lang="en-US" sz="3200" b="0" dirty="0"/>
              <a:t> </a:t>
            </a:r>
            <a:r>
              <a:rPr lang="en-US" sz="3200" b="0" dirty="0" err="1"/>
              <a:t>adanya</a:t>
            </a:r>
            <a:r>
              <a:rPr lang="en-US" sz="3200" b="0" dirty="0"/>
              <a:t> </a:t>
            </a:r>
            <a:r>
              <a:rPr lang="en-US" sz="3200" b="0" dirty="0" err="1"/>
              <a:t>teknologi</a:t>
            </a:r>
            <a:r>
              <a:rPr lang="en-US" sz="3200" b="0" dirty="0"/>
              <a:t> </a:t>
            </a:r>
            <a:r>
              <a:rPr lang="en-US" sz="3200" b="0" dirty="0" err="1"/>
              <a:t>informasi</a:t>
            </a:r>
            <a:r>
              <a:rPr lang="en-US" sz="3200" b="0" dirty="0"/>
              <a:t> </a:t>
            </a:r>
            <a:r>
              <a:rPr lang="en-US" sz="3200" b="0" dirty="0" err="1" smtClean="0"/>
              <a:t>membuat</a:t>
            </a:r>
            <a:r>
              <a:rPr lang="en-US" sz="3200" b="0" dirty="0" smtClean="0"/>
              <a:t> </a:t>
            </a:r>
            <a:r>
              <a:rPr lang="en-US" sz="3200" b="0" dirty="0" err="1"/>
              <a:t>manusia</a:t>
            </a:r>
            <a:r>
              <a:rPr lang="en-US" sz="3200" b="0" dirty="0"/>
              <a:t> </a:t>
            </a:r>
            <a:r>
              <a:rPr lang="en-US" sz="3200" b="0" dirty="0" err="1"/>
              <a:t>lebih</a:t>
            </a:r>
            <a:r>
              <a:rPr lang="en-US" sz="3200" b="0" dirty="0"/>
              <a:t> </a:t>
            </a:r>
            <a:r>
              <a:rPr lang="en-US" sz="3200" b="0" dirty="0" err="1"/>
              <a:t>mudah</a:t>
            </a:r>
            <a:r>
              <a:rPr lang="en-US" sz="3200" b="0" dirty="0"/>
              <a:t> </a:t>
            </a:r>
            <a:r>
              <a:rPr lang="en-US" sz="3200" b="0" dirty="0" err="1"/>
              <a:t>dan</a:t>
            </a:r>
            <a:r>
              <a:rPr lang="en-US" sz="3200" b="0" dirty="0"/>
              <a:t> </a:t>
            </a:r>
            <a:r>
              <a:rPr lang="en-US" sz="3200" b="0" dirty="0" err="1"/>
              <a:t>efisien</a:t>
            </a:r>
            <a:r>
              <a:rPr lang="en-US" sz="3200" b="0" dirty="0"/>
              <a:t> </a:t>
            </a:r>
            <a:r>
              <a:rPr lang="en-US" sz="3200" b="0" dirty="0" err="1"/>
              <a:t>dalam</a:t>
            </a:r>
            <a:r>
              <a:rPr lang="en-US" sz="3200" b="0" dirty="0"/>
              <a:t> </a:t>
            </a:r>
            <a:r>
              <a:rPr lang="en-US" sz="3200" b="0" dirty="0" err="1"/>
              <a:t>bekerja</a:t>
            </a:r>
            <a:r>
              <a:rPr lang="en-US" sz="3200" b="0" dirty="0" smtClean="0"/>
              <a:t>.</a:t>
            </a:r>
            <a:r>
              <a:rPr lang="en-US" sz="3200" b="0" dirty="0"/>
              <a:t/>
            </a:r>
            <a:br>
              <a:rPr lang="en-US" sz="3200" b="0" dirty="0"/>
            </a:br>
            <a:r>
              <a:rPr lang="en-US" sz="3200" b="0" dirty="0"/>
              <a:t/>
            </a:r>
            <a:br>
              <a:rPr lang="en-US" sz="3200" b="0" dirty="0"/>
            </a:br>
            <a:r>
              <a:rPr lang="en-US" sz="3200" b="0" dirty="0"/>
              <a:t/>
            </a:r>
            <a:br>
              <a:rPr lang="en-US" sz="3200" b="0" dirty="0"/>
            </a:br>
            <a:r>
              <a:rPr lang="en-US" sz="3200" b="0" dirty="0"/>
              <a:t/>
            </a:r>
            <a:br>
              <a:rPr lang="en-US" sz="3200" b="0" dirty="0"/>
            </a:br>
            <a:endParaRPr lang="en-US" sz="3200" b="0" dirty="0"/>
          </a:p>
        </p:txBody>
      </p:sp>
      <p:sp>
        <p:nvSpPr>
          <p:cNvPr id="3" name="Text Placeholder 2"/>
          <p:cNvSpPr>
            <a:spLocks noGrp="1"/>
          </p:cNvSpPr>
          <p:nvPr>
            <p:ph type="body" idx="1"/>
          </p:nvPr>
        </p:nvSpPr>
        <p:spPr/>
        <p:style>
          <a:lnRef idx="1">
            <a:schemeClr val="accent5"/>
          </a:lnRef>
          <a:fillRef idx="3">
            <a:schemeClr val="accent5"/>
          </a:fillRef>
          <a:effectRef idx="2">
            <a:schemeClr val="accent5"/>
          </a:effectRef>
          <a:fontRef idx="minor">
            <a:schemeClr val="lt1"/>
          </a:fontRef>
        </p:style>
        <p:txBody>
          <a:bodyPr>
            <a:normAutofit/>
            <a:scene3d>
              <a:camera prst="obliqueTopRight"/>
              <a:lightRig rig="threePt" dir="t"/>
            </a:scene3d>
          </a:bodyPr>
          <a:lstStyle/>
          <a:p>
            <a:pPr algn="r"/>
            <a:r>
              <a:rPr lang="en-ID" sz="3600" b="1" dirty="0"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KKN </a:t>
            </a:r>
            <a:r>
              <a:rPr lang="en-ID" sz="3600" b="1" dirty="0" err="1"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Uniku</a:t>
            </a:r>
            <a:r>
              <a:rPr lang="en-ID" sz="3600" b="1" dirty="0"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 2019</a:t>
            </a:r>
            <a:endParaRPr lang="en-US" sz="3600" b="1" dirty="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1850" y="5020056"/>
            <a:ext cx="1509438" cy="1066800"/>
          </a:xfrm>
          <a:prstGeom prst="rect">
            <a:avLst/>
          </a:prstGeom>
        </p:spPr>
      </p:pic>
    </p:spTree>
    <p:extLst>
      <p:ext uri="{BB962C8B-B14F-4D97-AF65-F5344CB8AC3E}">
        <p14:creationId xmlns:p14="http://schemas.microsoft.com/office/powerpoint/2010/main" val="408772929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1850" y="483326"/>
            <a:ext cx="9108000" cy="4153989"/>
          </a:xfrm>
        </p:spPr>
        <p:txBody>
          <a:bodyPr>
            <a:noAutofit/>
          </a:bodyPr>
          <a:lstStyle/>
          <a:p>
            <a:r>
              <a:rPr lang="en-US" sz="1200" dirty="0" smtClean="0"/>
              <a:t/>
            </a:r>
            <a:br>
              <a:rPr lang="en-US" sz="1200" dirty="0" smtClean="0"/>
            </a:br>
            <a:r>
              <a:rPr lang="en-US" sz="1200" dirty="0"/>
              <a:t/>
            </a:r>
            <a:br>
              <a:rPr lang="en-US" sz="1200" dirty="0"/>
            </a:br>
            <a:r>
              <a:rPr lang="en-US" sz="1200" dirty="0" smtClean="0"/>
              <a:t/>
            </a:r>
            <a:br>
              <a:rPr lang="en-US" sz="1200" dirty="0" smtClean="0"/>
            </a:br>
            <a:r>
              <a:rPr lang="en-US" sz="1200" dirty="0" smtClean="0"/>
              <a:t/>
            </a:r>
            <a:br>
              <a:rPr lang="en-US" sz="1200" dirty="0" smtClean="0"/>
            </a:br>
            <a:r>
              <a:rPr lang="en-US" sz="1200" dirty="0"/>
              <a:t/>
            </a:r>
            <a:br>
              <a:rPr lang="en-US" sz="1200" dirty="0"/>
            </a:br>
            <a:r>
              <a:rPr lang="en-US" sz="1200" dirty="0" smtClean="0"/>
              <a:t/>
            </a:r>
            <a:br>
              <a:rPr lang="en-US" sz="1200" dirty="0" smtClean="0"/>
            </a:br>
            <a:r>
              <a:rPr lang="en-US" sz="1200" dirty="0"/>
              <a:t/>
            </a:r>
            <a:br>
              <a:rPr lang="en-US" sz="1200" dirty="0"/>
            </a:br>
            <a:r>
              <a:rPr lang="en-US" sz="1200" dirty="0" smtClean="0"/>
              <a:t/>
            </a:r>
            <a:br>
              <a:rPr lang="en-US" sz="1200" dirty="0" smtClean="0"/>
            </a:br>
            <a:r>
              <a:rPr lang="en-US" sz="1200" dirty="0"/>
              <a:t/>
            </a:r>
            <a:br>
              <a:rPr lang="en-US" sz="1200" dirty="0"/>
            </a:br>
            <a:r>
              <a:rPr lang="en-US" sz="1200" dirty="0" smtClean="0"/>
              <a:t/>
            </a:r>
            <a:br>
              <a:rPr lang="en-US" sz="1200" dirty="0" smtClean="0"/>
            </a:br>
            <a:r>
              <a:rPr lang="en-US" sz="1300" dirty="0" err="1" smtClean="0"/>
              <a:t>Fungsi</a:t>
            </a:r>
            <a:r>
              <a:rPr lang="en-US" sz="1300" dirty="0" smtClean="0"/>
              <a:t> </a:t>
            </a:r>
            <a:r>
              <a:rPr lang="en-US" sz="1300" dirty="0" err="1"/>
              <a:t>Teknologi</a:t>
            </a:r>
            <a:r>
              <a:rPr lang="en-US" sz="1300" dirty="0"/>
              <a:t> </a:t>
            </a:r>
            <a:r>
              <a:rPr lang="en-US" sz="1300" dirty="0" err="1" smtClean="0"/>
              <a:t>Informasi</a:t>
            </a:r>
            <a:r>
              <a:rPr lang="en-US" sz="1300" dirty="0" smtClean="0"/>
              <a:t> : </a:t>
            </a:r>
            <a:br>
              <a:rPr lang="en-US" sz="1300" dirty="0" smtClean="0"/>
            </a:br>
            <a:r>
              <a:rPr lang="en-US" sz="1300" dirty="0"/>
              <a:t/>
            </a:r>
            <a:br>
              <a:rPr lang="en-US" sz="1300" dirty="0"/>
            </a:br>
            <a:r>
              <a:rPr lang="en-US" sz="1300" dirty="0" smtClean="0"/>
              <a:t>1. </a:t>
            </a:r>
            <a:r>
              <a:rPr lang="en-US" sz="1300" dirty="0" err="1"/>
              <a:t>Menangkap</a:t>
            </a:r>
            <a:r>
              <a:rPr lang="en-US" sz="1300" dirty="0"/>
              <a:t> (Capture)</a:t>
            </a:r>
            <a:r>
              <a:rPr lang="en-US" sz="1300" b="0" dirty="0"/>
              <a:t/>
            </a:r>
            <a:br>
              <a:rPr lang="en-US" sz="1300" b="0" dirty="0"/>
            </a:br>
            <a:r>
              <a:rPr lang="en-US" sz="1300" b="0" dirty="0" err="1"/>
              <a:t>Yaitu</a:t>
            </a:r>
            <a:r>
              <a:rPr lang="en-US" sz="1300" b="0" dirty="0"/>
              <a:t> </a:t>
            </a:r>
            <a:r>
              <a:rPr lang="en-US" sz="1300" b="0" dirty="0" err="1"/>
              <a:t>melakukan</a:t>
            </a:r>
            <a:r>
              <a:rPr lang="en-US" sz="1300" b="0" dirty="0"/>
              <a:t> </a:t>
            </a:r>
            <a:r>
              <a:rPr lang="en-US" sz="1300" b="0" dirty="0" err="1"/>
              <a:t>atau</a:t>
            </a:r>
            <a:r>
              <a:rPr lang="en-US" sz="1300" b="0" dirty="0"/>
              <a:t> </a:t>
            </a:r>
            <a:r>
              <a:rPr lang="en-US" sz="1300" b="0" dirty="0" err="1"/>
              <a:t>melaksanakan</a:t>
            </a:r>
            <a:r>
              <a:rPr lang="en-US" sz="1300" b="0" dirty="0"/>
              <a:t> capture </a:t>
            </a:r>
            <a:r>
              <a:rPr lang="en-US" sz="1300" b="0" dirty="0" err="1"/>
              <a:t>terhadap</a:t>
            </a:r>
            <a:r>
              <a:rPr lang="en-US" sz="1300" b="0" dirty="0"/>
              <a:t> data </a:t>
            </a:r>
            <a:r>
              <a:rPr lang="en-US" sz="1300" b="0" dirty="0" err="1"/>
              <a:t>dan</a:t>
            </a:r>
            <a:r>
              <a:rPr lang="en-US" sz="1300" b="0" dirty="0"/>
              <a:t> </a:t>
            </a:r>
            <a:r>
              <a:rPr lang="en-US" sz="1300" b="0" dirty="0" err="1" smtClean="0"/>
              <a:t>informasi</a:t>
            </a:r>
            <a:r>
              <a:rPr lang="en-US" sz="1300" b="0" dirty="0" smtClean="0"/>
              <a:t>.</a:t>
            </a:r>
            <a:br>
              <a:rPr lang="en-US" sz="1300" b="0" dirty="0" smtClean="0"/>
            </a:br>
            <a:r>
              <a:rPr lang="en-US" sz="1300" b="0" dirty="0"/>
              <a:t/>
            </a:r>
            <a:br>
              <a:rPr lang="en-US" sz="1300" b="0" dirty="0"/>
            </a:br>
            <a:r>
              <a:rPr lang="en-US" sz="1300" b="0" dirty="0" smtClean="0"/>
              <a:t>2. </a:t>
            </a:r>
            <a:r>
              <a:rPr lang="en-US" sz="1300" dirty="0" err="1"/>
              <a:t>Menyimpan</a:t>
            </a:r>
            <a:r>
              <a:rPr lang="en-US" sz="1300" dirty="0"/>
              <a:t> (Storage)</a:t>
            </a:r>
            <a:br>
              <a:rPr lang="en-US" sz="1300" dirty="0"/>
            </a:br>
            <a:r>
              <a:rPr lang="en-US" sz="1300" b="0" dirty="0" smtClean="0"/>
              <a:t> </a:t>
            </a:r>
            <a:r>
              <a:rPr lang="en-US" sz="1300" b="0" dirty="0" err="1" smtClean="0"/>
              <a:t>Yaitu</a:t>
            </a:r>
            <a:r>
              <a:rPr lang="en-US" sz="1300" b="0" dirty="0" smtClean="0"/>
              <a:t> </a:t>
            </a:r>
            <a:r>
              <a:rPr lang="en-US" sz="1300" b="0" dirty="0" err="1" smtClean="0"/>
              <a:t>menyimpan</a:t>
            </a:r>
            <a:r>
              <a:rPr lang="en-US" sz="1300" b="0" dirty="0" smtClean="0"/>
              <a:t> </a:t>
            </a:r>
            <a:r>
              <a:rPr lang="en-US" sz="1300" b="0" dirty="0"/>
              <a:t>data </a:t>
            </a:r>
            <a:r>
              <a:rPr lang="en-US" sz="1300" b="0" dirty="0" err="1"/>
              <a:t>atau</a:t>
            </a:r>
            <a:r>
              <a:rPr lang="en-US" sz="1300" b="0" dirty="0"/>
              <a:t> </a:t>
            </a:r>
            <a:r>
              <a:rPr lang="en-US" sz="1300" b="0" dirty="0" err="1"/>
              <a:t>informasi</a:t>
            </a:r>
            <a:r>
              <a:rPr lang="en-US" sz="1300" b="0" dirty="0"/>
              <a:t> </a:t>
            </a:r>
            <a:r>
              <a:rPr lang="en-US" sz="1300" b="0" dirty="0" err="1"/>
              <a:t>dalam</a:t>
            </a:r>
            <a:r>
              <a:rPr lang="en-US" sz="1300" b="0" dirty="0"/>
              <a:t> </a:t>
            </a:r>
            <a:r>
              <a:rPr lang="en-US" sz="1300" b="0" dirty="0" err="1"/>
              <a:t>bentuk</a:t>
            </a:r>
            <a:r>
              <a:rPr lang="en-US" sz="1300" b="0" dirty="0"/>
              <a:t> media </a:t>
            </a:r>
            <a:r>
              <a:rPr lang="en-US" sz="1300" b="0" dirty="0" err="1"/>
              <a:t>untuk</a:t>
            </a:r>
            <a:r>
              <a:rPr lang="en-US" sz="1300" b="0" dirty="0"/>
              <a:t> </a:t>
            </a:r>
            <a:r>
              <a:rPr lang="en-US" sz="1300" b="0" dirty="0" err="1"/>
              <a:t>kepentingan</a:t>
            </a:r>
            <a:r>
              <a:rPr lang="en-US" sz="1300" b="0" dirty="0"/>
              <a:t> lain. </a:t>
            </a:r>
            <a:r>
              <a:rPr lang="en-US" sz="1300" b="0" dirty="0" err="1"/>
              <a:t>Seperti</a:t>
            </a:r>
            <a:r>
              <a:rPr lang="en-US" sz="1300" b="0" dirty="0"/>
              <a:t> </a:t>
            </a:r>
            <a:r>
              <a:rPr lang="en-US" sz="1300" b="0" dirty="0" err="1"/>
              <a:t>disket</a:t>
            </a:r>
            <a:r>
              <a:rPr lang="en-US" sz="1300" b="0" dirty="0"/>
              <a:t>, </a:t>
            </a:r>
            <a:r>
              <a:rPr lang="en-US" sz="1300" b="0" dirty="0" err="1"/>
              <a:t>hardisk</a:t>
            </a:r>
            <a:r>
              <a:rPr lang="en-US" sz="1300" b="0" dirty="0"/>
              <a:t>, compact disk </a:t>
            </a:r>
            <a:r>
              <a:rPr lang="en-US" sz="1300" b="0" dirty="0" err="1"/>
              <a:t>dan</a:t>
            </a:r>
            <a:r>
              <a:rPr lang="en-US" sz="1300" b="0" dirty="0"/>
              <a:t> </a:t>
            </a:r>
            <a:r>
              <a:rPr lang="en-US" sz="1300" b="0" dirty="0" err="1"/>
              <a:t>lainnya</a:t>
            </a:r>
            <a:r>
              <a:rPr lang="en-US" sz="1300" b="0" dirty="0" smtClean="0"/>
              <a:t>.</a:t>
            </a:r>
            <a:br>
              <a:rPr lang="en-US" sz="1300" b="0" dirty="0" smtClean="0"/>
            </a:br>
            <a:r>
              <a:rPr lang="en-US" sz="1300" b="0" dirty="0"/>
              <a:t/>
            </a:r>
            <a:br>
              <a:rPr lang="en-US" sz="1300" b="0" dirty="0"/>
            </a:br>
            <a:r>
              <a:rPr lang="en-US" sz="1300" b="0" dirty="0" smtClean="0"/>
              <a:t>3. </a:t>
            </a:r>
            <a:r>
              <a:rPr lang="en-US" sz="1300" dirty="0" err="1"/>
              <a:t>Mengolah</a:t>
            </a:r>
            <a:r>
              <a:rPr lang="en-US" sz="1300" dirty="0"/>
              <a:t> (Processing)</a:t>
            </a:r>
            <a:r>
              <a:rPr lang="en-US" sz="1300" b="0" dirty="0"/>
              <a:t/>
            </a:r>
            <a:br>
              <a:rPr lang="en-US" sz="1300" b="0" dirty="0"/>
            </a:br>
            <a:r>
              <a:rPr lang="en-US" sz="1300" b="0" dirty="0" err="1" smtClean="0"/>
              <a:t>Yaitu</a:t>
            </a:r>
            <a:r>
              <a:rPr lang="en-US" sz="1300" b="0" dirty="0" smtClean="0"/>
              <a:t> </a:t>
            </a:r>
            <a:r>
              <a:rPr lang="en-US" sz="1300" b="0" dirty="0" err="1" smtClean="0"/>
              <a:t>memproses</a:t>
            </a:r>
            <a:r>
              <a:rPr lang="en-US" sz="1300" b="0" dirty="0" smtClean="0"/>
              <a:t> </a:t>
            </a:r>
            <a:r>
              <a:rPr lang="en-US" sz="1300" b="0" dirty="0"/>
              <a:t>data yang </a:t>
            </a:r>
            <a:r>
              <a:rPr lang="en-US" sz="1300" b="0" dirty="0" err="1"/>
              <a:t>diterima</a:t>
            </a:r>
            <a:r>
              <a:rPr lang="en-US" sz="1300" b="0" dirty="0"/>
              <a:t> </a:t>
            </a:r>
            <a:r>
              <a:rPr lang="en-US" sz="1300" b="0" dirty="0" err="1"/>
              <a:t>untuk</a:t>
            </a:r>
            <a:r>
              <a:rPr lang="en-US" sz="1300" b="0" dirty="0"/>
              <a:t> </a:t>
            </a:r>
            <a:r>
              <a:rPr lang="en-US" sz="1300" b="0" dirty="0" err="1"/>
              <a:t>menjadikan</a:t>
            </a:r>
            <a:r>
              <a:rPr lang="en-US" sz="1300" b="0" dirty="0"/>
              <a:t> </a:t>
            </a:r>
            <a:r>
              <a:rPr lang="en-US" sz="1300" b="0" dirty="0" err="1"/>
              <a:t>suatu</a:t>
            </a:r>
            <a:r>
              <a:rPr lang="en-US" sz="1300" b="0" dirty="0"/>
              <a:t> </a:t>
            </a:r>
            <a:r>
              <a:rPr lang="en-US" sz="1300" b="0" dirty="0" err="1"/>
              <a:t>informasi</a:t>
            </a:r>
            <a:r>
              <a:rPr lang="en-US" sz="1300" b="0" dirty="0"/>
              <a:t>. </a:t>
            </a:r>
            <a:r>
              <a:rPr lang="en-US" sz="1300" b="0" dirty="0" err="1"/>
              <a:t>Pengolahan</a:t>
            </a:r>
            <a:r>
              <a:rPr lang="en-US" sz="1300" b="0" dirty="0"/>
              <a:t> data </a:t>
            </a:r>
            <a:r>
              <a:rPr lang="en-US" sz="1300" b="0" dirty="0" err="1"/>
              <a:t>atau</a:t>
            </a:r>
            <a:r>
              <a:rPr lang="en-US" sz="1300" b="0" dirty="0"/>
              <a:t> </a:t>
            </a:r>
            <a:r>
              <a:rPr lang="en-US" sz="1300" b="0" dirty="0" err="1"/>
              <a:t>pemrosesan</a:t>
            </a:r>
            <a:r>
              <a:rPr lang="en-US" sz="1300" b="0" dirty="0"/>
              <a:t> </a:t>
            </a:r>
            <a:r>
              <a:rPr lang="en-US" sz="1300" b="0" dirty="0" err="1"/>
              <a:t>bisa</a:t>
            </a:r>
            <a:r>
              <a:rPr lang="en-US" sz="1300" b="0" dirty="0"/>
              <a:t> </a:t>
            </a:r>
            <a:r>
              <a:rPr lang="en-US" sz="1300" b="0" dirty="0" err="1"/>
              <a:t>berbentuk</a:t>
            </a:r>
            <a:r>
              <a:rPr lang="en-US" sz="1300" b="0" dirty="0"/>
              <a:t> </a:t>
            </a:r>
            <a:r>
              <a:rPr lang="en-US" sz="1300" b="0" dirty="0" err="1"/>
              <a:t>mengubah</a:t>
            </a:r>
            <a:r>
              <a:rPr lang="en-US" sz="1300" b="0" dirty="0"/>
              <a:t> data </a:t>
            </a:r>
            <a:r>
              <a:rPr lang="en-US" sz="1300" b="0" dirty="0" err="1"/>
              <a:t>ke</a:t>
            </a:r>
            <a:r>
              <a:rPr lang="en-US" sz="1300" b="0" dirty="0"/>
              <a:t> </a:t>
            </a:r>
            <a:r>
              <a:rPr lang="en-US" sz="1300" b="0" dirty="0" err="1"/>
              <a:t>bentuk</a:t>
            </a:r>
            <a:r>
              <a:rPr lang="en-US" sz="1300" b="0" dirty="0"/>
              <a:t> </a:t>
            </a:r>
            <a:r>
              <a:rPr lang="en-US" sz="1300" b="0" dirty="0" err="1"/>
              <a:t>lainnya</a:t>
            </a:r>
            <a:r>
              <a:rPr lang="en-US" sz="1300" b="0" dirty="0"/>
              <a:t>. </a:t>
            </a:r>
            <a:r>
              <a:rPr lang="en-US" sz="1300" b="0" dirty="0" err="1"/>
              <a:t>Menganalisis</a:t>
            </a:r>
            <a:r>
              <a:rPr lang="en-US" sz="1300" b="0" dirty="0"/>
              <a:t> </a:t>
            </a:r>
            <a:r>
              <a:rPr lang="en-US" sz="1300" b="0" dirty="0" err="1"/>
              <a:t>kondisi</a:t>
            </a:r>
            <a:r>
              <a:rPr lang="en-US" sz="1300" b="0" dirty="0"/>
              <a:t>, </a:t>
            </a:r>
            <a:r>
              <a:rPr lang="en-US" sz="1300" b="0" dirty="0" err="1"/>
              <a:t>menghitung</a:t>
            </a:r>
            <a:r>
              <a:rPr lang="en-US" sz="1300" b="0" dirty="0"/>
              <a:t>, </a:t>
            </a:r>
            <a:r>
              <a:rPr lang="en-US" sz="1300" b="0" dirty="0" err="1"/>
              <a:t>menggabungkan</a:t>
            </a:r>
            <a:r>
              <a:rPr lang="en-US" sz="1300" b="0" dirty="0"/>
              <a:t> </a:t>
            </a:r>
            <a:r>
              <a:rPr lang="en-US" sz="1300" b="0" dirty="0" err="1"/>
              <a:t>dan</a:t>
            </a:r>
            <a:r>
              <a:rPr lang="en-US" sz="1300" b="0" dirty="0"/>
              <a:t> </a:t>
            </a:r>
            <a:r>
              <a:rPr lang="en-US" sz="1300" b="0" dirty="0" err="1"/>
              <a:t>semua</a:t>
            </a:r>
            <a:r>
              <a:rPr lang="en-US" sz="1300" b="0" dirty="0"/>
              <a:t> </a:t>
            </a:r>
            <a:r>
              <a:rPr lang="en-US" sz="1300" b="0" dirty="0" err="1"/>
              <a:t>dalam</a:t>
            </a:r>
            <a:r>
              <a:rPr lang="en-US" sz="1300" b="0" dirty="0"/>
              <a:t> </a:t>
            </a:r>
            <a:r>
              <a:rPr lang="en-US" sz="1300" b="0" dirty="0" err="1"/>
              <a:t>bentuk</a:t>
            </a:r>
            <a:r>
              <a:rPr lang="en-US" sz="1300" b="0" dirty="0"/>
              <a:t> data </a:t>
            </a:r>
            <a:r>
              <a:rPr lang="en-US" sz="1300" b="0" dirty="0" err="1"/>
              <a:t>dan</a:t>
            </a:r>
            <a:r>
              <a:rPr lang="en-US" sz="1300" b="0" dirty="0"/>
              <a:t> </a:t>
            </a:r>
            <a:r>
              <a:rPr lang="en-US" sz="1300" b="0" dirty="0" err="1" smtClean="0"/>
              <a:t>informasi</a:t>
            </a:r>
            <a:r>
              <a:rPr lang="en-US" sz="1300" b="0" dirty="0" smtClean="0"/>
              <a:t>.</a:t>
            </a:r>
            <a:br>
              <a:rPr lang="en-US" sz="1300" b="0" dirty="0" smtClean="0"/>
            </a:br>
            <a:r>
              <a:rPr lang="en-US" sz="1300" b="0" dirty="0"/>
              <a:t/>
            </a:r>
            <a:br>
              <a:rPr lang="en-US" sz="1300" b="0" dirty="0"/>
            </a:br>
            <a:r>
              <a:rPr lang="en-US" sz="1300" b="0" dirty="0" smtClean="0"/>
              <a:t>4.</a:t>
            </a:r>
            <a:r>
              <a:rPr lang="en-US" sz="1300" dirty="0"/>
              <a:t> </a:t>
            </a:r>
            <a:r>
              <a:rPr lang="en-US" sz="1300" dirty="0" err="1"/>
              <a:t>Transmisi</a:t>
            </a:r>
            <a:r>
              <a:rPr lang="en-US" sz="1300" dirty="0"/>
              <a:t> (Transmission)</a:t>
            </a:r>
            <a:r>
              <a:rPr lang="en-US" sz="1300" b="0" dirty="0"/>
              <a:t/>
            </a:r>
            <a:br>
              <a:rPr lang="en-US" sz="1300" b="0" dirty="0"/>
            </a:br>
            <a:r>
              <a:rPr lang="en-US" sz="1300" b="0" dirty="0" err="1" smtClean="0"/>
              <a:t>Yaitu</a:t>
            </a:r>
            <a:r>
              <a:rPr lang="en-US" sz="1300" b="0" dirty="0" smtClean="0"/>
              <a:t> </a:t>
            </a:r>
            <a:r>
              <a:rPr lang="en-US" sz="1300" b="0" dirty="0" err="1"/>
              <a:t>mengirim</a:t>
            </a:r>
            <a:r>
              <a:rPr lang="en-US" sz="1300" b="0" dirty="0"/>
              <a:t> data </a:t>
            </a:r>
            <a:r>
              <a:rPr lang="en-US" sz="1300" b="0" dirty="0" err="1"/>
              <a:t>dan</a:t>
            </a:r>
            <a:r>
              <a:rPr lang="en-US" sz="1300" b="0" dirty="0"/>
              <a:t> </a:t>
            </a:r>
            <a:r>
              <a:rPr lang="en-US" sz="1300" b="0" dirty="0" err="1"/>
              <a:t>juga</a:t>
            </a:r>
            <a:r>
              <a:rPr lang="en-US" sz="1300" b="0" dirty="0"/>
              <a:t> </a:t>
            </a:r>
            <a:r>
              <a:rPr lang="en-US" sz="1300" b="0" dirty="0" err="1"/>
              <a:t>informasi</a:t>
            </a:r>
            <a:r>
              <a:rPr lang="en-US" sz="1300" b="0" dirty="0"/>
              <a:t> </a:t>
            </a:r>
            <a:r>
              <a:rPr lang="en-US" sz="1300" b="0" dirty="0" err="1"/>
              <a:t>dari</a:t>
            </a:r>
            <a:r>
              <a:rPr lang="en-US" sz="1300" b="0" dirty="0"/>
              <a:t> </a:t>
            </a:r>
            <a:r>
              <a:rPr lang="en-US" sz="1300" b="0" dirty="0" err="1"/>
              <a:t>satu</a:t>
            </a:r>
            <a:r>
              <a:rPr lang="en-US" sz="1300" b="0" dirty="0"/>
              <a:t> </a:t>
            </a:r>
            <a:r>
              <a:rPr lang="en-US" sz="1300" b="0" dirty="0" err="1"/>
              <a:t>lokasi</a:t>
            </a:r>
            <a:r>
              <a:rPr lang="en-US" sz="1300" b="0" dirty="0"/>
              <a:t> </a:t>
            </a:r>
            <a:r>
              <a:rPr lang="en-US" sz="1300" b="0" dirty="0" err="1"/>
              <a:t>menuju</a:t>
            </a:r>
            <a:r>
              <a:rPr lang="en-US" sz="1300" b="0" dirty="0"/>
              <a:t> </a:t>
            </a:r>
            <a:r>
              <a:rPr lang="en-US" sz="1300" b="0" dirty="0" err="1"/>
              <a:t>lokasi</a:t>
            </a:r>
            <a:r>
              <a:rPr lang="en-US" sz="1300" b="0" dirty="0"/>
              <a:t> lain </a:t>
            </a:r>
            <a:r>
              <a:rPr lang="en-US" sz="1300" b="0" dirty="0" err="1"/>
              <a:t>dengan</a:t>
            </a:r>
            <a:r>
              <a:rPr lang="en-US" sz="1300" b="0" dirty="0"/>
              <a:t> </a:t>
            </a:r>
            <a:r>
              <a:rPr lang="en-US" sz="1300" b="0" dirty="0" err="1"/>
              <a:t>jaringan</a:t>
            </a:r>
            <a:r>
              <a:rPr lang="en-US" sz="1300" b="0" dirty="0"/>
              <a:t> </a:t>
            </a:r>
            <a:r>
              <a:rPr lang="en-US" sz="1300" b="0" dirty="0" err="1"/>
              <a:t>komputer</a:t>
            </a:r>
            <a:r>
              <a:rPr lang="en-US" sz="1300" b="0" dirty="0" smtClean="0"/>
              <a:t>.</a:t>
            </a:r>
            <a:br>
              <a:rPr lang="en-US" sz="1300" b="0" dirty="0" smtClean="0"/>
            </a:br>
            <a:r>
              <a:rPr lang="en-US" sz="1300" b="0" dirty="0"/>
              <a:t/>
            </a:r>
            <a:br>
              <a:rPr lang="en-US" sz="1300" b="0" dirty="0"/>
            </a:br>
            <a:r>
              <a:rPr lang="en-US" sz="1300" b="0" dirty="0" smtClean="0"/>
              <a:t>5. </a:t>
            </a:r>
            <a:r>
              <a:rPr lang="en-US" sz="1300" dirty="0" err="1"/>
              <a:t>Mencari</a:t>
            </a:r>
            <a:r>
              <a:rPr lang="en-US" sz="1300" dirty="0"/>
              <a:t> </a:t>
            </a:r>
            <a:r>
              <a:rPr lang="en-US" sz="1300" dirty="0" err="1"/>
              <a:t>Kembali</a:t>
            </a:r>
            <a:r>
              <a:rPr lang="en-US" sz="1300" dirty="0"/>
              <a:t> (</a:t>
            </a:r>
            <a:r>
              <a:rPr lang="en-US" sz="1300" dirty="0" err="1"/>
              <a:t>Retrifal</a:t>
            </a:r>
            <a:r>
              <a:rPr lang="en-US" sz="1300" dirty="0"/>
              <a:t>)</a:t>
            </a:r>
            <a:r>
              <a:rPr lang="en-US" sz="1300" b="0" dirty="0"/>
              <a:t/>
            </a:r>
            <a:br>
              <a:rPr lang="en-US" sz="1300" b="0" dirty="0"/>
            </a:br>
            <a:r>
              <a:rPr lang="en-US" sz="1300" b="0" dirty="0" err="1"/>
              <a:t>Adalah</a:t>
            </a:r>
            <a:r>
              <a:rPr lang="en-US" sz="1300" b="0" dirty="0"/>
              <a:t> </a:t>
            </a:r>
            <a:r>
              <a:rPr lang="en-US" sz="1300" b="0" dirty="0" err="1"/>
              <a:t>melaksanakan</a:t>
            </a:r>
            <a:r>
              <a:rPr lang="en-US" sz="1300" b="0" dirty="0"/>
              <a:t> </a:t>
            </a:r>
            <a:r>
              <a:rPr lang="en-US" sz="1300" b="0" dirty="0" err="1"/>
              <a:t>penelusuran</a:t>
            </a:r>
            <a:r>
              <a:rPr lang="en-US" sz="1300" b="0" dirty="0"/>
              <a:t> </a:t>
            </a:r>
            <a:r>
              <a:rPr lang="en-US" sz="1300" b="0" dirty="0" err="1"/>
              <a:t>untuk</a:t>
            </a:r>
            <a:r>
              <a:rPr lang="en-US" sz="1300" b="0" dirty="0"/>
              <a:t> </a:t>
            </a:r>
            <a:r>
              <a:rPr lang="en-US" sz="1300" b="0" dirty="0" err="1"/>
              <a:t>memperoleh</a:t>
            </a:r>
            <a:r>
              <a:rPr lang="en-US" sz="1300" b="0" dirty="0"/>
              <a:t> </a:t>
            </a:r>
            <a:r>
              <a:rPr lang="en-US" sz="1300" b="0" dirty="0" err="1"/>
              <a:t>kembali</a:t>
            </a:r>
            <a:r>
              <a:rPr lang="en-US" sz="1300" b="0" dirty="0"/>
              <a:t> </a:t>
            </a:r>
            <a:r>
              <a:rPr lang="en-US" sz="1300" b="0" dirty="0" err="1"/>
              <a:t>atau</a:t>
            </a:r>
            <a:r>
              <a:rPr lang="en-US" sz="1300" b="0" dirty="0"/>
              <a:t> </a:t>
            </a:r>
            <a:r>
              <a:rPr lang="en-US" sz="1300" b="0" dirty="0" err="1"/>
              <a:t>menyalin</a:t>
            </a:r>
            <a:r>
              <a:rPr lang="en-US" sz="1300" b="0" dirty="0"/>
              <a:t> data </a:t>
            </a:r>
            <a:r>
              <a:rPr lang="en-US" sz="1300" b="0" dirty="0" err="1"/>
              <a:t>dan</a:t>
            </a:r>
            <a:r>
              <a:rPr lang="en-US" sz="1300" b="0" dirty="0"/>
              <a:t> </a:t>
            </a:r>
            <a:r>
              <a:rPr lang="en-US" sz="1300" b="0" dirty="0" err="1"/>
              <a:t>informasi</a:t>
            </a:r>
            <a:r>
              <a:rPr lang="en-US" sz="1300" b="0" dirty="0"/>
              <a:t> yang </a:t>
            </a:r>
            <a:r>
              <a:rPr lang="en-US" sz="1300" b="0" dirty="0" err="1"/>
              <a:t>sudah</a:t>
            </a:r>
            <a:r>
              <a:rPr lang="en-US" sz="1300" b="0" dirty="0"/>
              <a:t> </a:t>
            </a:r>
            <a:r>
              <a:rPr lang="en-US" sz="1300" b="0" dirty="0" err="1"/>
              <a:t>disimpan</a:t>
            </a:r>
            <a:r>
              <a:rPr lang="en-US" sz="1300" b="0" dirty="0" smtClean="0"/>
              <a:t>.</a:t>
            </a:r>
            <a:br>
              <a:rPr lang="en-US" sz="1300" b="0" dirty="0" smtClean="0"/>
            </a:br>
            <a:r>
              <a:rPr lang="en-US" sz="1300" b="0" dirty="0"/>
              <a:t/>
            </a:r>
            <a:br>
              <a:rPr lang="en-US" sz="1300" b="0" dirty="0"/>
            </a:br>
            <a:r>
              <a:rPr lang="en-US" sz="1300" b="0" dirty="0" smtClean="0"/>
              <a:t>6. </a:t>
            </a:r>
            <a:r>
              <a:rPr lang="en-US" sz="1300" dirty="0" err="1"/>
              <a:t>Menghasilkan</a:t>
            </a:r>
            <a:r>
              <a:rPr lang="en-US" sz="1300" dirty="0"/>
              <a:t> (Generating)</a:t>
            </a:r>
            <a:r>
              <a:rPr lang="en-US" sz="1300" b="0" dirty="0"/>
              <a:t/>
            </a:r>
            <a:br>
              <a:rPr lang="en-US" sz="1300" b="0" dirty="0"/>
            </a:br>
            <a:r>
              <a:rPr lang="en-US" sz="1300" b="0" dirty="0" err="1"/>
              <a:t>Adalah</a:t>
            </a:r>
            <a:r>
              <a:rPr lang="en-US" sz="1300" b="0" dirty="0"/>
              <a:t> </a:t>
            </a:r>
            <a:r>
              <a:rPr lang="en-US" sz="1300" b="0" dirty="0" err="1"/>
              <a:t>mengorganisasi</a:t>
            </a:r>
            <a:r>
              <a:rPr lang="en-US" sz="1300" b="0" dirty="0"/>
              <a:t> data </a:t>
            </a:r>
            <a:r>
              <a:rPr lang="en-US" sz="1300" b="0" dirty="0" err="1"/>
              <a:t>dan</a:t>
            </a:r>
            <a:r>
              <a:rPr lang="en-US" sz="1300" b="0" dirty="0"/>
              <a:t> </a:t>
            </a:r>
            <a:r>
              <a:rPr lang="en-US" sz="1300" b="0" dirty="0" err="1"/>
              <a:t>informasi</a:t>
            </a:r>
            <a:r>
              <a:rPr lang="en-US" sz="1300" b="0" dirty="0"/>
              <a:t> </a:t>
            </a:r>
            <a:r>
              <a:rPr lang="en-US" sz="1300" b="0" dirty="0" err="1"/>
              <a:t>ke</a:t>
            </a:r>
            <a:r>
              <a:rPr lang="en-US" sz="1300" b="0" dirty="0"/>
              <a:t> </a:t>
            </a:r>
            <a:r>
              <a:rPr lang="en-US" sz="1300" b="0" dirty="0" err="1"/>
              <a:t>dalam</a:t>
            </a:r>
            <a:r>
              <a:rPr lang="en-US" sz="1300" b="0" dirty="0"/>
              <a:t> </a:t>
            </a:r>
            <a:r>
              <a:rPr lang="en-US" sz="1300" b="0" dirty="0" err="1"/>
              <a:t>bentuk</a:t>
            </a:r>
            <a:r>
              <a:rPr lang="en-US" sz="1300" b="0" dirty="0"/>
              <a:t> yang </a:t>
            </a:r>
            <a:r>
              <a:rPr lang="en-US" sz="1300" b="0" dirty="0" err="1"/>
              <a:t>lebih</a:t>
            </a:r>
            <a:r>
              <a:rPr lang="en-US" sz="1300" b="0" dirty="0"/>
              <a:t> </a:t>
            </a:r>
            <a:r>
              <a:rPr lang="en-US" sz="1300" b="0" dirty="0" err="1"/>
              <a:t>bermanfaat</a:t>
            </a:r>
            <a:r>
              <a:rPr lang="en-US" sz="1300" b="0" dirty="0"/>
              <a:t>.</a:t>
            </a:r>
            <a:br>
              <a:rPr lang="en-US" sz="1300" b="0" dirty="0"/>
            </a:br>
            <a:r>
              <a:rPr lang="en-US" sz="1300" b="0" dirty="0"/>
              <a:t/>
            </a:r>
            <a:br>
              <a:rPr lang="en-US" sz="1300" b="0" dirty="0"/>
            </a:br>
            <a:r>
              <a:rPr lang="en-US" sz="1200" b="0" dirty="0"/>
              <a:t/>
            </a:r>
            <a:br>
              <a:rPr lang="en-US" sz="1200" b="0" dirty="0"/>
            </a:br>
            <a:r>
              <a:rPr lang="en-US" sz="1200" b="0" dirty="0"/>
              <a:t/>
            </a:r>
            <a:br>
              <a:rPr lang="en-US" sz="1200" b="0" dirty="0"/>
            </a:br>
            <a:r>
              <a:rPr lang="en-US" sz="1200" b="0" dirty="0"/>
              <a:t/>
            </a:r>
            <a:br>
              <a:rPr lang="en-US" sz="1200" b="0" dirty="0"/>
            </a:br>
            <a:r>
              <a:rPr lang="en-US" sz="1200" b="0" dirty="0"/>
              <a:t/>
            </a:r>
            <a:br>
              <a:rPr lang="en-US" sz="1200" b="0" dirty="0"/>
            </a:br>
            <a:r>
              <a:rPr lang="en-US" sz="1200" dirty="0"/>
              <a:t/>
            </a:r>
            <a:br>
              <a:rPr lang="en-US" sz="1200" dirty="0"/>
            </a:br>
            <a:r>
              <a:rPr lang="en-US" sz="1200" b="0" dirty="0"/>
              <a:t/>
            </a:r>
            <a:br>
              <a:rPr lang="en-US" sz="1200" b="0" dirty="0"/>
            </a:br>
            <a:r>
              <a:rPr lang="en-US" sz="1200" b="0" dirty="0"/>
              <a:t/>
            </a:r>
            <a:br>
              <a:rPr lang="en-US" sz="1200" b="0" dirty="0"/>
            </a:br>
            <a:r>
              <a:rPr lang="en-US" sz="1200" b="0" dirty="0"/>
              <a:t/>
            </a:r>
            <a:br>
              <a:rPr lang="en-US" sz="1200" b="0" dirty="0"/>
            </a:br>
            <a:r>
              <a:rPr lang="en-US" sz="1200" b="0" dirty="0"/>
              <a:t/>
            </a:r>
            <a:br>
              <a:rPr lang="en-US" sz="1200" b="0" dirty="0"/>
            </a:br>
            <a:endParaRPr lang="en-US" sz="1200" b="0" dirty="0"/>
          </a:p>
        </p:txBody>
      </p:sp>
      <p:sp>
        <p:nvSpPr>
          <p:cNvPr id="3" name="Text Placeholder 2"/>
          <p:cNvSpPr>
            <a:spLocks noGrp="1"/>
          </p:cNvSpPr>
          <p:nvPr>
            <p:ph type="body" idx="1"/>
          </p:nvPr>
        </p:nvSpPr>
        <p:spPr/>
        <p:style>
          <a:lnRef idx="1">
            <a:schemeClr val="accent5"/>
          </a:lnRef>
          <a:fillRef idx="3">
            <a:schemeClr val="accent5"/>
          </a:fillRef>
          <a:effectRef idx="2">
            <a:schemeClr val="accent5"/>
          </a:effectRef>
          <a:fontRef idx="minor">
            <a:schemeClr val="lt1"/>
          </a:fontRef>
        </p:style>
        <p:txBody>
          <a:bodyPr>
            <a:normAutofit/>
            <a:scene3d>
              <a:camera prst="obliqueTopRight"/>
              <a:lightRig rig="threePt" dir="t"/>
            </a:scene3d>
          </a:bodyPr>
          <a:lstStyle/>
          <a:p>
            <a:pPr algn="r"/>
            <a:r>
              <a:rPr lang="en-ID" sz="3600" b="1" dirty="0"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KKN </a:t>
            </a:r>
            <a:r>
              <a:rPr lang="en-ID" sz="3600" b="1" dirty="0" err="1"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Uniku</a:t>
            </a:r>
            <a:r>
              <a:rPr lang="en-ID" sz="3600" b="1" dirty="0"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 2019</a:t>
            </a:r>
            <a:endParaRPr lang="en-US" sz="3600" b="1" dirty="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1850" y="5020056"/>
            <a:ext cx="1509438" cy="1066800"/>
          </a:xfrm>
          <a:prstGeom prst="rect">
            <a:avLst/>
          </a:prstGeom>
        </p:spPr>
      </p:pic>
    </p:spTree>
    <p:extLst>
      <p:ext uri="{BB962C8B-B14F-4D97-AF65-F5344CB8AC3E}">
        <p14:creationId xmlns:p14="http://schemas.microsoft.com/office/powerpoint/2010/main" val="331179024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1850" y="483326"/>
            <a:ext cx="9108000" cy="4153989"/>
          </a:xfrm>
        </p:spPr>
        <p:txBody>
          <a:bodyPr>
            <a:noAutofit/>
          </a:bodyPr>
          <a:lstStyle/>
          <a:p>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dirty="0" err="1" smtClean="0"/>
              <a:t>Manfaat</a:t>
            </a:r>
            <a:r>
              <a:rPr lang="en-US" sz="1800" dirty="0" smtClean="0"/>
              <a:t> </a:t>
            </a:r>
            <a:r>
              <a:rPr lang="en-US" sz="1800" dirty="0" err="1"/>
              <a:t>Teknologi</a:t>
            </a:r>
            <a:r>
              <a:rPr lang="en-US" sz="1800" dirty="0"/>
              <a:t> </a:t>
            </a:r>
            <a:r>
              <a:rPr lang="en-US" sz="1800" dirty="0" err="1" smtClean="0"/>
              <a:t>Informasi</a:t>
            </a:r>
            <a:r>
              <a:rPr lang="en-US" sz="1800" dirty="0" smtClean="0"/>
              <a:t> :</a:t>
            </a:r>
            <a:br>
              <a:rPr lang="en-US" sz="1800" dirty="0" smtClean="0"/>
            </a:br>
            <a:r>
              <a:rPr lang="en-US" sz="1800" dirty="0"/>
              <a:t/>
            </a:r>
            <a:br>
              <a:rPr lang="en-US" sz="1800" dirty="0"/>
            </a:br>
            <a:r>
              <a:rPr lang="en-US" sz="1800" dirty="0" smtClean="0"/>
              <a:t>1. </a:t>
            </a:r>
            <a:r>
              <a:rPr lang="en-US" sz="1800" dirty="0" err="1" smtClean="0"/>
              <a:t>Untuk</a:t>
            </a:r>
            <a:r>
              <a:rPr lang="en-US" sz="1800" dirty="0" smtClean="0"/>
              <a:t> </a:t>
            </a:r>
            <a:r>
              <a:rPr lang="en-US" sz="1800" dirty="0" err="1" smtClean="0"/>
              <a:t>Pendidikan</a:t>
            </a:r>
            <a:r>
              <a:rPr lang="en-US" sz="1800" dirty="0" smtClean="0"/>
              <a:t>.</a:t>
            </a:r>
            <a:br>
              <a:rPr lang="en-US" sz="1800" dirty="0" smtClean="0"/>
            </a:br>
            <a:r>
              <a:rPr lang="en-US" sz="1800" dirty="0"/>
              <a:t/>
            </a:r>
            <a:br>
              <a:rPr lang="en-US" sz="1800" dirty="0"/>
            </a:br>
            <a:r>
              <a:rPr lang="en-US" sz="1800" dirty="0" smtClean="0"/>
              <a:t>2. </a:t>
            </a:r>
            <a:r>
              <a:rPr lang="en-US" sz="1800" dirty="0" err="1" smtClean="0"/>
              <a:t>Untuk</a:t>
            </a:r>
            <a:r>
              <a:rPr lang="en-US" sz="1800" dirty="0" smtClean="0"/>
              <a:t> </a:t>
            </a:r>
            <a:r>
              <a:rPr lang="en-US" sz="1800" dirty="0" err="1" smtClean="0"/>
              <a:t>Industri</a:t>
            </a:r>
            <a:r>
              <a:rPr lang="en-US" sz="1800" dirty="0" smtClean="0"/>
              <a:t> </a:t>
            </a:r>
            <a:r>
              <a:rPr lang="en-US" sz="1800" dirty="0" err="1" smtClean="0"/>
              <a:t>dan</a:t>
            </a:r>
            <a:r>
              <a:rPr lang="en-US" sz="1800" dirty="0" smtClean="0"/>
              <a:t> </a:t>
            </a:r>
            <a:r>
              <a:rPr lang="en-US" sz="1800" dirty="0" err="1" smtClean="0"/>
              <a:t>manufaktur</a:t>
            </a:r>
            <a:r>
              <a:rPr lang="en-US" sz="1800" dirty="0" smtClean="0"/>
              <a:t>.</a:t>
            </a:r>
            <a:br>
              <a:rPr lang="en-US" sz="1800" dirty="0" smtClean="0"/>
            </a:br>
            <a:r>
              <a:rPr lang="en-US" sz="1800" dirty="0"/>
              <a:t/>
            </a:r>
            <a:br>
              <a:rPr lang="en-US" sz="1800" dirty="0"/>
            </a:br>
            <a:r>
              <a:rPr lang="en-US" sz="1800" dirty="0" smtClean="0"/>
              <a:t>3. </a:t>
            </a:r>
            <a:r>
              <a:rPr lang="en-US" sz="1800" dirty="0" err="1" smtClean="0"/>
              <a:t>Untuk</a:t>
            </a:r>
            <a:r>
              <a:rPr lang="en-US" sz="1800" dirty="0" smtClean="0"/>
              <a:t> </a:t>
            </a:r>
            <a:r>
              <a:rPr lang="en-US" sz="1800" dirty="0" err="1" smtClean="0"/>
              <a:t>Bisnis</a:t>
            </a:r>
            <a:r>
              <a:rPr lang="en-US" sz="1800" dirty="0" smtClean="0"/>
              <a:t> </a:t>
            </a:r>
            <a:r>
              <a:rPr lang="en-US" sz="1800" dirty="0" err="1" smtClean="0"/>
              <a:t>dan</a:t>
            </a:r>
            <a:r>
              <a:rPr lang="en-US" sz="1800" dirty="0" smtClean="0"/>
              <a:t> </a:t>
            </a:r>
            <a:r>
              <a:rPr lang="en-US" sz="1800" dirty="0" err="1" smtClean="0"/>
              <a:t>Perbankan</a:t>
            </a:r>
            <a:r>
              <a:rPr lang="en-US" sz="1800" dirty="0" smtClean="0"/>
              <a:t>.</a:t>
            </a:r>
            <a:br>
              <a:rPr lang="en-US" sz="1800" dirty="0" smtClean="0"/>
            </a:br>
            <a:r>
              <a:rPr lang="en-US" sz="1800" dirty="0"/>
              <a:t/>
            </a:r>
            <a:br>
              <a:rPr lang="en-US" sz="1800" dirty="0"/>
            </a:br>
            <a:r>
              <a:rPr lang="en-US" sz="1800" dirty="0" smtClean="0"/>
              <a:t>4. </a:t>
            </a:r>
            <a:r>
              <a:rPr lang="en-US" sz="1800" dirty="0" err="1" smtClean="0"/>
              <a:t>Untuk</a:t>
            </a:r>
            <a:r>
              <a:rPr lang="en-US" sz="1800" dirty="0" smtClean="0"/>
              <a:t> </a:t>
            </a:r>
            <a:r>
              <a:rPr lang="en-US" sz="1800" dirty="0" err="1" smtClean="0"/>
              <a:t>Militer</a:t>
            </a:r>
            <a:r>
              <a:rPr lang="en-US" sz="1800" dirty="0" smtClean="0"/>
              <a:t>.</a:t>
            </a:r>
            <a:br>
              <a:rPr lang="en-US" sz="1800" dirty="0" smtClean="0"/>
            </a:br>
            <a:r>
              <a:rPr lang="en-US" sz="1800" dirty="0"/>
              <a:t/>
            </a:r>
            <a:br>
              <a:rPr lang="en-US" sz="1800" dirty="0"/>
            </a:br>
            <a:r>
              <a:rPr lang="en-US" sz="1800" dirty="0" smtClean="0"/>
              <a:t>5. </a:t>
            </a:r>
            <a:r>
              <a:rPr lang="en-US" sz="1800" dirty="0" err="1" smtClean="0"/>
              <a:t>Untuk</a:t>
            </a:r>
            <a:r>
              <a:rPr lang="en-US" sz="1800" dirty="0" smtClean="0"/>
              <a:t> </a:t>
            </a:r>
            <a:r>
              <a:rPr lang="en-US" sz="1800" dirty="0" err="1" smtClean="0"/>
              <a:t>Kesehatan</a:t>
            </a:r>
            <a:r>
              <a:rPr lang="en-US" sz="1800" dirty="0" smtClean="0"/>
              <a:t>.</a:t>
            </a:r>
            <a:br>
              <a:rPr lang="en-US" sz="1800" dirty="0" smtClean="0"/>
            </a:br>
            <a:r>
              <a:rPr lang="en-US" sz="1800" dirty="0"/>
              <a:t/>
            </a:r>
            <a:br>
              <a:rPr lang="en-US" sz="1800" dirty="0"/>
            </a:br>
            <a:r>
              <a:rPr lang="en-US" sz="1800" dirty="0" smtClean="0"/>
              <a:t>6. </a:t>
            </a:r>
            <a:r>
              <a:rPr lang="en-US" sz="1800" dirty="0" err="1" smtClean="0"/>
              <a:t>Untuk</a:t>
            </a:r>
            <a:r>
              <a:rPr lang="en-US" sz="1800" dirty="0" smtClean="0"/>
              <a:t> </a:t>
            </a:r>
            <a:r>
              <a:rPr lang="en-US" sz="1800" dirty="0" err="1" smtClean="0"/>
              <a:t>Pemerintahan</a:t>
            </a:r>
            <a:r>
              <a:rPr lang="en-US" sz="1800" dirty="0" smtClean="0"/>
              <a:t>.</a:t>
            </a:r>
            <a:br>
              <a:rPr lang="en-US" sz="1800" dirty="0" smtClean="0"/>
            </a:br>
            <a:r>
              <a:rPr lang="en-US" sz="1800" dirty="0"/>
              <a:t/>
            </a:r>
            <a:br>
              <a:rPr lang="en-US" sz="1800" dirty="0"/>
            </a:br>
            <a:r>
              <a:rPr lang="en-US" sz="1800" dirty="0" smtClean="0"/>
              <a:t>7. </a:t>
            </a:r>
            <a:r>
              <a:rPr lang="en-US" sz="1800" dirty="0" err="1" smtClean="0"/>
              <a:t>Untuk</a:t>
            </a:r>
            <a:r>
              <a:rPr lang="en-US" sz="1800" dirty="0" smtClean="0"/>
              <a:t> </a:t>
            </a:r>
            <a:r>
              <a:rPr lang="en-US" sz="1800" dirty="0" err="1" smtClean="0"/>
              <a:t>Hiburan</a:t>
            </a:r>
            <a:r>
              <a:rPr lang="en-US" sz="1800" dirty="0" smtClean="0"/>
              <a:t> </a:t>
            </a:r>
            <a:r>
              <a:rPr lang="en-US" sz="1800" dirty="0" err="1" smtClean="0"/>
              <a:t>dan</a:t>
            </a:r>
            <a:r>
              <a:rPr lang="en-US" sz="1800" dirty="0" smtClean="0"/>
              <a:t> </a:t>
            </a:r>
            <a:r>
              <a:rPr lang="en-US" sz="1800" dirty="0" err="1" smtClean="0"/>
              <a:t>Permainan</a:t>
            </a:r>
            <a:r>
              <a:rPr lang="en-US" sz="1800" dirty="0" smtClean="0"/>
              <a:t>.</a:t>
            </a:r>
            <a:br>
              <a:rPr lang="en-US" sz="1800" dirty="0" smtClean="0"/>
            </a:br>
            <a:r>
              <a:rPr lang="en-US" sz="1800" dirty="0"/>
              <a:t/>
            </a:r>
            <a:br>
              <a:rPr lang="en-US" sz="1800" dirty="0"/>
            </a:br>
            <a:r>
              <a:rPr lang="en-US" sz="1800" dirty="0" smtClean="0"/>
              <a:t>8. </a:t>
            </a:r>
            <a:r>
              <a:rPr lang="en-US" sz="1800" dirty="0" err="1" smtClean="0"/>
              <a:t>Untuk</a:t>
            </a:r>
            <a:r>
              <a:rPr lang="en-US" sz="1800" dirty="0" smtClean="0"/>
              <a:t> </a:t>
            </a:r>
            <a:r>
              <a:rPr lang="en-US" sz="1800" dirty="0" err="1" smtClean="0"/>
              <a:t>Teknik</a:t>
            </a:r>
            <a:r>
              <a:rPr lang="en-US" sz="1800" dirty="0" smtClean="0"/>
              <a:t> </a:t>
            </a:r>
            <a:r>
              <a:rPr lang="en-US" sz="1800" dirty="0" err="1" smtClean="0"/>
              <a:t>dan</a:t>
            </a:r>
            <a:r>
              <a:rPr lang="en-US" sz="1800" dirty="0" smtClean="0"/>
              <a:t> </a:t>
            </a:r>
            <a:r>
              <a:rPr lang="en-US" sz="1800" dirty="0" err="1" smtClean="0"/>
              <a:t>Pengetahuan</a:t>
            </a:r>
            <a:r>
              <a:rPr lang="en-US" sz="1800" dirty="0" smtClean="0"/>
              <a:t>.</a:t>
            </a:r>
            <a:r>
              <a:rPr lang="en-US" sz="1800" dirty="0"/>
              <a:t/>
            </a:r>
            <a:br>
              <a:rPr lang="en-US" sz="1800" dirty="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b="0" dirty="0"/>
              <a:t/>
            </a:r>
            <a:br>
              <a:rPr lang="en-US" sz="1800" b="0" dirty="0"/>
            </a:br>
            <a:r>
              <a:rPr lang="en-US" sz="1800" b="0" dirty="0"/>
              <a:t/>
            </a:r>
            <a:br>
              <a:rPr lang="en-US" sz="1800" b="0" dirty="0"/>
            </a:br>
            <a:r>
              <a:rPr lang="en-US" sz="1800" b="0" dirty="0"/>
              <a:t/>
            </a:r>
            <a:br>
              <a:rPr lang="en-US" sz="1800" b="0" dirty="0"/>
            </a:br>
            <a:r>
              <a:rPr lang="en-US" sz="1800" b="0" dirty="0"/>
              <a:t/>
            </a:r>
            <a:br>
              <a:rPr lang="en-US" sz="1800" b="0" dirty="0"/>
            </a:br>
            <a:r>
              <a:rPr lang="en-US" sz="1800" dirty="0"/>
              <a:t/>
            </a:r>
            <a:br>
              <a:rPr lang="en-US" sz="1800" dirty="0"/>
            </a:br>
            <a:r>
              <a:rPr lang="en-US" sz="1800" b="0" dirty="0"/>
              <a:t/>
            </a:r>
            <a:br>
              <a:rPr lang="en-US" sz="1800" b="0" dirty="0"/>
            </a:br>
            <a:r>
              <a:rPr lang="en-US" sz="1800" b="0" dirty="0"/>
              <a:t/>
            </a:r>
            <a:br>
              <a:rPr lang="en-US" sz="1800" b="0" dirty="0"/>
            </a:br>
            <a:r>
              <a:rPr lang="en-US" sz="1800" b="0" dirty="0"/>
              <a:t/>
            </a:r>
            <a:br>
              <a:rPr lang="en-US" sz="1800" b="0" dirty="0"/>
            </a:br>
            <a:r>
              <a:rPr lang="en-US" sz="1800" b="0" dirty="0"/>
              <a:t/>
            </a:r>
            <a:br>
              <a:rPr lang="en-US" sz="1800" b="0" dirty="0"/>
            </a:br>
            <a:endParaRPr lang="en-US" sz="1800" b="0" dirty="0"/>
          </a:p>
        </p:txBody>
      </p:sp>
      <p:sp>
        <p:nvSpPr>
          <p:cNvPr id="3" name="Text Placeholder 2"/>
          <p:cNvSpPr>
            <a:spLocks noGrp="1"/>
          </p:cNvSpPr>
          <p:nvPr>
            <p:ph type="body" idx="1"/>
          </p:nvPr>
        </p:nvSpPr>
        <p:spPr/>
        <p:style>
          <a:lnRef idx="1">
            <a:schemeClr val="accent5"/>
          </a:lnRef>
          <a:fillRef idx="3">
            <a:schemeClr val="accent5"/>
          </a:fillRef>
          <a:effectRef idx="2">
            <a:schemeClr val="accent5"/>
          </a:effectRef>
          <a:fontRef idx="minor">
            <a:schemeClr val="lt1"/>
          </a:fontRef>
        </p:style>
        <p:txBody>
          <a:bodyPr>
            <a:normAutofit/>
            <a:scene3d>
              <a:camera prst="obliqueTopRight"/>
              <a:lightRig rig="threePt" dir="t"/>
            </a:scene3d>
          </a:bodyPr>
          <a:lstStyle/>
          <a:p>
            <a:pPr algn="r"/>
            <a:r>
              <a:rPr lang="en-ID" sz="3600" b="1" dirty="0"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KKN </a:t>
            </a:r>
            <a:r>
              <a:rPr lang="en-ID" sz="3600" b="1" dirty="0" err="1"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Uniku</a:t>
            </a:r>
            <a:r>
              <a:rPr lang="en-ID" sz="3600" b="1" dirty="0"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 2019</a:t>
            </a:r>
            <a:endParaRPr lang="en-US" sz="3600" b="1" dirty="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1850" y="5020056"/>
            <a:ext cx="1509438" cy="1066800"/>
          </a:xfrm>
          <a:prstGeom prst="rect">
            <a:avLst/>
          </a:prstGeom>
        </p:spPr>
      </p:pic>
    </p:spTree>
    <p:extLst>
      <p:ext uri="{BB962C8B-B14F-4D97-AF65-F5344CB8AC3E}">
        <p14:creationId xmlns:p14="http://schemas.microsoft.com/office/powerpoint/2010/main" val="218818975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9848" y="484632"/>
            <a:ext cx="10058400" cy="5687568"/>
          </a:xfrm>
        </p:spPr>
      </p:pic>
    </p:spTree>
    <p:extLst>
      <p:ext uri="{BB962C8B-B14F-4D97-AF65-F5344CB8AC3E}">
        <p14:creationId xmlns:p14="http://schemas.microsoft.com/office/powerpoint/2010/main" val="1910951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1850" y="483326"/>
            <a:ext cx="9108000" cy="4153989"/>
          </a:xfrm>
        </p:spPr>
        <p:txBody>
          <a:bodyPr>
            <a:noAutofit/>
          </a:bodyPr>
          <a:lstStyle/>
          <a:p>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b="0" dirty="0"/>
              <a:t>Blog </a:t>
            </a:r>
            <a:r>
              <a:rPr lang="en-US" sz="1800" b="0" dirty="0" err="1"/>
              <a:t>adalah</a:t>
            </a:r>
            <a:r>
              <a:rPr lang="en-US" sz="1800" b="0" dirty="0"/>
              <a:t> website </a:t>
            </a:r>
            <a:r>
              <a:rPr lang="en-US" sz="1800" b="0" dirty="0" err="1"/>
              <a:t>pribadi</a:t>
            </a:r>
            <a:r>
              <a:rPr lang="en-US" sz="1800" b="0" dirty="0"/>
              <a:t> (</a:t>
            </a:r>
            <a:r>
              <a:rPr lang="en-US" sz="1800" b="0" i="1" dirty="0"/>
              <a:t>personal website</a:t>
            </a:r>
            <a:r>
              <a:rPr lang="en-US" sz="1800" b="0" dirty="0"/>
              <a:t>) </a:t>
            </a:r>
            <a:r>
              <a:rPr lang="en-US" sz="1800" b="0" dirty="0" err="1"/>
              <a:t>baik</a:t>
            </a:r>
            <a:r>
              <a:rPr lang="en-US" sz="1800" b="0" dirty="0"/>
              <a:t> yang </a:t>
            </a:r>
            <a:r>
              <a:rPr lang="en-US" sz="1800" b="0" dirty="0" err="1"/>
              <a:t>dibuat</a:t>
            </a:r>
            <a:r>
              <a:rPr lang="en-US" sz="1800" b="0" dirty="0"/>
              <a:t> </a:t>
            </a:r>
            <a:r>
              <a:rPr lang="en-US" sz="1800" b="0" dirty="0" err="1"/>
              <a:t>secara</a:t>
            </a:r>
            <a:r>
              <a:rPr lang="en-US" sz="1800" b="0" dirty="0"/>
              <a:t> gratis di blogger, </a:t>
            </a:r>
            <a:r>
              <a:rPr lang="en-US" sz="1800" b="0" dirty="0" err="1"/>
              <a:t>wordpress</a:t>
            </a:r>
            <a:r>
              <a:rPr lang="en-US" sz="1800" b="0" dirty="0"/>
              <a:t>, </a:t>
            </a:r>
            <a:r>
              <a:rPr lang="en-US" sz="1800" b="0" dirty="0" err="1"/>
              <a:t>atau</a:t>
            </a:r>
            <a:r>
              <a:rPr lang="en-US" sz="1800" b="0" dirty="0"/>
              <a:t> platform blog gratis </a:t>
            </a:r>
            <a:r>
              <a:rPr lang="en-US" sz="1800" b="0" dirty="0" err="1"/>
              <a:t>lainnya</a:t>
            </a:r>
            <a:r>
              <a:rPr lang="en-US" sz="1800" b="0" dirty="0"/>
              <a:t>, </a:t>
            </a:r>
            <a:r>
              <a:rPr lang="en-US" sz="1800" b="0" dirty="0" err="1"/>
              <a:t>maupun</a:t>
            </a:r>
            <a:r>
              <a:rPr lang="en-US" sz="1800" b="0" dirty="0"/>
              <a:t> </a:t>
            </a:r>
            <a:r>
              <a:rPr lang="en-US" sz="1800" b="0" dirty="0" err="1"/>
              <a:t>dengan</a:t>
            </a:r>
            <a:r>
              <a:rPr lang="en-US" sz="1800" b="0" dirty="0"/>
              <a:t> </a:t>
            </a:r>
            <a:r>
              <a:rPr lang="en-US" sz="1800" b="0" dirty="0" err="1"/>
              <a:t>menggunakan</a:t>
            </a:r>
            <a:r>
              <a:rPr lang="en-US" sz="1800" b="0" dirty="0"/>
              <a:t> </a:t>
            </a:r>
            <a:r>
              <a:rPr lang="en-US" sz="1800" b="0" dirty="0" err="1"/>
              <a:t>nama</a:t>
            </a:r>
            <a:r>
              <a:rPr lang="en-US" sz="1800" b="0" dirty="0"/>
              <a:t> domain </a:t>
            </a:r>
            <a:r>
              <a:rPr lang="en-US" sz="1800" b="0" dirty="0" err="1"/>
              <a:t>dan</a:t>
            </a:r>
            <a:r>
              <a:rPr lang="en-US" sz="1800" b="0" dirty="0"/>
              <a:t> hosting </a:t>
            </a:r>
            <a:r>
              <a:rPr lang="en-US" sz="1800" b="0" dirty="0" err="1"/>
              <a:t>berbayar</a:t>
            </a:r>
            <a:r>
              <a:rPr lang="en-US" sz="1800" b="0" dirty="0"/>
              <a:t> (TLD</a:t>
            </a:r>
            <a:r>
              <a:rPr lang="en-US" sz="1800" b="0" dirty="0" smtClean="0"/>
              <a:t>). </a:t>
            </a:r>
            <a:br>
              <a:rPr lang="en-US" sz="1800" b="0" dirty="0" smtClean="0"/>
            </a:br>
            <a:r>
              <a:rPr lang="en-US" sz="1800" b="0" dirty="0"/>
              <a:t/>
            </a:r>
            <a:br>
              <a:rPr lang="en-US" sz="1800" b="0" dirty="0"/>
            </a:br>
            <a:r>
              <a:rPr lang="en-US" sz="1800" b="0" dirty="0"/>
              <a:t>Blogger </a:t>
            </a:r>
            <a:r>
              <a:rPr lang="en-US" sz="1800" b="0" dirty="0" err="1"/>
              <a:t>adalah</a:t>
            </a:r>
            <a:r>
              <a:rPr lang="en-US" sz="1800" b="0" dirty="0"/>
              <a:t> </a:t>
            </a:r>
            <a:r>
              <a:rPr lang="en-US" sz="1800" b="0" dirty="0" err="1"/>
              <a:t>pemilik</a:t>
            </a:r>
            <a:r>
              <a:rPr lang="en-US" sz="1800" b="0" dirty="0"/>
              <a:t> blog </a:t>
            </a:r>
            <a:r>
              <a:rPr lang="en-US" sz="1800" b="0" dirty="0" err="1"/>
              <a:t>atau</a:t>
            </a:r>
            <a:r>
              <a:rPr lang="en-US" sz="1800" b="0" dirty="0"/>
              <a:t> yang </a:t>
            </a:r>
            <a:r>
              <a:rPr lang="en-US" sz="1800" b="0" dirty="0" err="1"/>
              <a:t>mempunyai</a:t>
            </a:r>
            <a:r>
              <a:rPr lang="en-US" sz="1800" b="0" dirty="0"/>
              <a:t> </a:t>
            </a:r>
            <a:r>
              <a:rPr lang="en-US" sz="1800" b="0" dirty="0" err="1"/>
              <a:t>dan</a:t>
            </a:r>
            <a:r>
              <a:rPr lang="en-US" sz="1800" b="0" dirty="0"/>
              <a:t> </a:t>
            </a:r>
            <a:r>
              <a:rPr lang="en-US" sz="1800" b="0" dirty="0" err="1"/>
              <a:t>mengelola</a:t>
            </a:r>
            <a:r>
              <a:rPr lang="en-US" sz="1800" b="0" dirty="0"/>
              <a:t> blog. Blogger </a:t>
            </a:r>
            <a:r>
              <a:rPr lang="en-US" sz="1800" b="0" dirty="0" err="1"/>
              <a:t>juga</a:t>
            </a:r>
            <a:r>
              <a:rPr lang="en-US" sz="1800" b="0" dirty="0"/>
              <a:t> </a:t>
            </a:r>
            <a:r>
              <a:rPr lang="en-US" sz="1800" b="0" dirty="0" err="1"/>
              <a:t>berarti</a:t>
            </a:r>
            <a:r>
              <a:rPr lang="en-US" sz="1800" b="0" dirty="0"/>
              <a:t> platform blog gratis </a:t>
            </a:r>
            <a:r>
              <a:rPr lang="en-US" sz="1800" b="0" dirty="0" err="1"/>
              <a:t>milik</a:t>
            </a:r>
            <a:r>
              <a:rPr lang="en-US" sz="1800" b="0" dirty="0"/>
              <a:t> google, </a:t>
            </a:r>
            <a:r>
              <a:rPr lang="en-US" sz="1800" b="0" dirty="0" err="1"/>
              <a:t>yakni</a:t>
            </a:r>
            <a:r>
              <a:rPr lang="en-US" sz="1800" b="0" dirty="0"/>
              <a:t> www.blogger.com, </a:t>
            </a:r>
            <a:r>
              <a:rPr lang="en-US" sz="1800" b="0" dirty="0" err="1"/>
              <a:t>dengan</a:t>
            </a:r>
            <a:r>
              <a:rPr lang="en-US" sz="1800" b="0" dirty="0"/>
              <a:t> subdomain .blogspot.com</a:t>
            </a:r>
            <a:r>
              <a:rPr lang="en-US" sz="1800" b="0" dirty="0" smtClean="0"/>
              <a:t>.</a:t>
            </a:r>
            <a:br>
              <a:rPr lang="en-US" sz="1800" b="0" dirty="0" smtClean="0"/>
            </a:br>
            <a:r>
              <a:rPr lang="en-US" sz="1800" b="0" dirty="0"/>
              <a:t/>
            </a:r>
            <a:br>
              <a:rPr lang="en-US" sz="1800" b="0" dirty="0"/>
            </a:br>
            <a:r>
              <a:rPr lang="en-US" sz="1800" b="0" dirty="0"/>
              <a:t>Blogging </a:t>
            </a:r>
            <a:r>
              <a:rPr lang="en-US" sz="1800" b="0" dirty="0" err="1"/>
              <a:t>adalah</a:t>
            </a:r>
            <a:r>
              <a:rPr lang="en-US" sz="1800" b="0" dirty="0"/>
              <a:t> </a:t>
            </a:r>
            <a:r>
              <a:rPr lang="en-US" sz="1800" b="0" dirty="0" err="1"/>
              <a:t>aktivitas</a:t>
            </a:r>
            <a:r>
              <a:rPr lang="en-US" sz="1800" b="0" dirty="0"/>
              <a:t> </a:t>
            </a:r>
            <a:r>
              <a:rPr lang="en-US" sz="1800" b="0" dirty="0" err="1"/>
              <a:t>pengguna</a:t>
            </a:r>
            <a:r>
              <a:rPr lang="en-US" sz="1800" b="0" dirty="0"/>
              <a:t> blog, </a:t>
            </a:r>
            <a:r>
              <a:rPr lang="en-US" sz="1800" b="0" dirty="0" err="1"/>
              <a:t>yaitu</a:t>
            </a:r>
            <a:r>
              <a:rPr lang="en-US" sz="1800" b="0" dirty="0"/>
              <a:t> </a:t>
            </a:r>
            <a:r>
              <a:rPr lang="en-US" sz="1800" b="0" dirty="0" err="1"/>
              <a:t>membuat</a:t>
            </a:r>
            <a:r>
              <a:rPr lang="en-US" sz="1800" b="0" dirty="0"/>
              <a:t> </a:t>
            </a:r>
            <a:r>
              <a:rPr lang="en-US" sz="1800" b="0" dirty="0" err="1"/>
              <a:t>dan</a:t>
            </a:r>
            <a:r>
              <a:rPr lang="en-US" sz="1800" b="0" dirty="0"/>
              <a:t> </a:t>
            </a:r>
            <a:r>
              <a:rPr lang="en-US" sz="1800" b="0" dirty="0" err="1"/>
              <a:t>mengisi</a:t>
            </a:r>
            <a:r>
              <a:rPr lang="en-US" sz="1800" b="0" dirty="0"/>
              <a:t> blog </a:t>
            </a:r>
            <a:r>
              <a:rPr lang="en-US" sz="1800" b="0" dirty="0" err="1"/>
              <a:t>dengan</a:t>
            </a:r>
            <a:r>
              <a:rPr lang="en-US" sz="1800" b="0" dirty="0"/>
              <a:t> </a:t>
            </a:r>
            <a:r>
              <a:rPr lang="en-US" sz="1800" b="0" dirty="0" err="1"/>
              <a:t>konten</a:t>
            </a:r>
            <a:r>
              <a:rPr lang="en-US" sz="1800" b="0" dirty="0"/>
              <a:t> </a:t>
            </a:r>
            <a:r>
              <a:rPr lang="en-US" sz="1800" b="0" dirty="0" err="1"/>
              <a:t>tulisan</a:t>
            </a:r>
            <a:r>
              <a:rPr lang="en-US" sz="1800" b="0" dirty="0"/>
              <a:t>, </a:t>
            </a:r>
            <a:r>
              <a:rPr lang="en-US" sz="1800" b="0" dirty="0" err="1"/>
              <a:t>gambar</a:t>
            </a:r>
            <a:r>
              <a:rPr lang="en-US" sz="1800" b="0" dirty="0"/>
              <a:t>, video </a:t>
            </a:r>
            <a:r>
              <a:rPr lang="en-US" sz="1800" b="0" dirty="0" err="1"/>
              <a:t>dan</a:t>
            </a:r>
            <a:r>
              <a:rPr lang="en-US" sz="1800" b="0" dirty="0"/>
              <a:t> lain-lain. Blogging </a:t>
            </a:r>
            <a:r>
              <a:rPr lang="en-US" sz="1800" b="0" dirty="0" err="1"/>
              <a:t>dalam</a:t>
            </a:r>
            <a:r>
              <a:rPr lang="en-US" sz="1800" b="0" dirty="0"/>
              <a:t> </a:t>
            </a:r>
            <a:r>
              <a:rPr lang="en-US" sz="1800" b="0" dirty="0" err="1"/>
              <a:t>bahasa</a:t>
            </a:r>
            <a:r>
              <a:rPr lang="en-US" sz="1800" b="0" dirty="0"/>
              <a:t> Indonesia </a:t>
            </a:r>
            <a:r>
              <a:rPr lang="en-US" sz="1800" b="0" dirty="0" err="1"/>
              <a:t>biasa</a:t>
            </a:r>
            <a:r>
              <a:rPr lang="en-US" sz="1800" b="0" dirty="0"/>
              <a:t> </a:t>
            </a:r>
            <a:r>
              <a:rPr lang="en-US" sz="1800" b="0" dirty="0" err="1"/>
              <a:t>disebut</a:t>
            </a:r>
            <a:r>
              <a:rPr lang="en-US" sz="1800" b="0" dirty="0"/>
              <a:t> </a:t>
            </a:r>
            <a:r>
              <a:rPr lang="en-US" sz="1800" b="0" dirty="0" err="1"/>
              <a:t>ngeblog</a:t>
            </a:r>
            <a:r>
              <a:rPr lang="en-US" sz="1800" b="0" dirty="0" smtClean="0"/>
              <a:t>.</a:t>
            </a:r>
            <a:br>
              <a:rPr lang="en-US" sz="1800" b="0" dirty="0" smtClean="0"/>
            </a:br>
            <a:r>
              <a:rPr lang="en-US" sz="1800" b="0" dirty="0"/>
              <a:t/>
            </a:r>
            <a:br>
              <a:rPr lang="en-US" sz="1800" b="0" dirty="0"/>
            </a:br>
            <a:r>
              <a:rPr lang="en-US" sz="1800" b="0" dirty="0" err="1"/>
              <a:t>Blogspot</a:t>
            </a:r>
            <a:r>
              <a:rPr lang="en-US" sz="1800" b="0" dirty="0"/>
              <a:t> </a:t>
            </a:r>
            <a:r>
              <a:rPr lang="en-US" sz="1800" b="0" dirty="0" err="1"/>
              <a:t>adalah</a:t>
            </a:r>
            <a:r>
              <a:rPr lang="en-US" sz="1800" b="0" dirty="0"/>
              <a:t> subdomain </a:t>
            </a:r>
            <a:r>
              <a:rPr lang="en-US" sz="1800" b="0" dirty="0" err="1"/>
              <a:t>alamat</a:t>
            </a:r>
            <a:r>
              <a:rPr lang="en-US" sz="1800" b="0" dirty="0"/>
              <a:t> blog di platform blogger. </a:t>
            </a:r>
            <a:r>
              <a:rPr lang="en-US" sz="1800" b="0" dirty="0" err="1"/>
              <a:t>Jika</a:t>
            </a:r>
            <a:r>
              <a:rPr lang="en-US" sz="1800" b="0" dirty="0"/>
              <a:t> </a:t>
            </a:r>
            <a:r>
              <a:rPr lang="en-US" sz="1800" b="0" dirty="0" err="1"/>
              <a:t>dibuka</a:t>
            </a:r>
            <a:r>
              <a:rPr lang="en-US" sz="1800" b="0" dirty="0"/>
              <a:t> di Indonesia, </a:t>
            </a:r>
            <a:r>
              <a:rPr lang="en-US" sz="1800" b="0" dirty="0" err="1"/>
              <a:t>maka</a:t>
            </a:r>
            <a:r>
              <a:rPr lang="en-US" sz="1800" b="0" dirty="0"/>
              <a:t> </a:t>
            </a:r>
            <a:r>
              <a:rPr lang="en-US" sz="1800" b="0" dirty="0" err="1"/>
              <a:t>alamatnya</a:t>
            </a:r>
            <a:r>
              <a:rPr lang="en-US" sz="1800" b="0" dirty="0"/>
              <a:t> </a:t>
            </a:r>
            <a:r>
              <a:rPr lang="en-US" sz="1800" b="0" dirty="0" err="1"/>
              <a:t>menjadi</a:t>
            </a:r>
            <a:r>
              <a:rPr lang="en-US" sz="1800" b="0" dirty="0"/>
              <a:t> blogspot.co.id, di </a:t>
            </a:r>
            <a:r>
              <a:rPr lang="en-US" sz="1800" b="0" dirty="0" err="1"/>
              <a:t>Jepang</a:t>
            </a:r>
            <a:r>
              <a:rPr lang="en-US" sz="1800" b="0" dirty="0"/>
              <a:t>, </a:t>
            </a:r>
            <a:r>
              <a:rPr lang="en-US" sz="1800" b="0" dirty="0" err="1"/>
              <a:t>alamatnya</a:t>
            </a:r>
            <a:r>
              <a:rPr lang="en-US" sz="1800" b="0" dirty="0"/>
              <a:t> </a:t>
            </a:r>
            <a:r>
              <a:rPr lang="en-US" sz="1800" b="0" dirty="0" err="1"/>
              <a:t>menjadi</a:t>
            </a:r>
            <a:r>
              <a:rPr lang="en-US" sz="1800" b="0" dirty="0"/>
              <a:t> blogspot.jp, di </a:t>
            </a:r>
            <a:r>
              <a:rPr lang="en-US" sz="1800" b="0" dirty="0" err="1"/>
              <a:t>Hongkong</a:t>
            </a:r>
            <a:r>
              <a:rPr lang="en-US" sz="1800" b="0" dirty="0"/>
              <a:t> </a:t>
            </a:r>
            <a:r>
              <a:rPr lang="en-US" sz="1800" b="0" dirty="0" err="1"/>
              <a:t>menjadi</a:t>
            </a:r>
            <a:r>
              <a:rPr lang="en-US" sz="1800" b="0" dirty="0"/>
              <a:t> blogspot.hk, di India </a:t>
            </a:r>
            <a:r>
              <a:rPr lang="en-US" sz="1800" b="0" dirty="0" err="1"/>
              <a:t>menjadi</a:t>
            </a:r>
            <a:r>
              <a:rPr lang="en-US" sz="1800" b="0" dirty="0"/>
              <a:t> blogspot.in, </a:t>
            </a:r>
            <a:r>
              <a:rPr lang="en-US" sz="1800" b="0" dirty="0" err="1"/>
              <a:t>dan</a:t>
            </a:r>
            <a:r>
              <a:rPr lang="en-US" sz="1800" b="0" dirty="0"/>
              <a:t> lain </a:t>
            </a:r>
            <a:r>
              <a:rPr lang="en-US" sz="1800" b="0" dirty="0" err="1"/>
              <a:t>sebagainya</a:t>
            </a:r>
            <a:r>
              <a:rPr lang="en-US" sz="1800" b="0" dirty="0"/>
              <a:t>.</a:t>
            </a:r>
            <a:r>
              <a:rPr lang="en-US" sz="1800" dirty="0"/>
              <a:t/>
            </a:r>
            <a:br>
              <a:rPr lang="en-US" sz="1800" dirty="0"/>
            </a:br>
            <a:r>
              <a:rPr lang="en-US" sz="1800" dirty="0" smtClean="0"/>
              <a:t/>
            </a:r>
            <a:br>
              <a:rPr lang="en-US" sz="1800" dirty="0" smtClean="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en-US" sz="1800" dirty="0" smtClean="0"/>
              <a:t/>
            </a:r>
            <a:br>
              <a:rPr lang="en-US" sz="1800" dirty="0" smtClean="0"/>
            </a:br>
            <a:r>
              <a:rPr lang="en-US" sz="1800" b="0" dirty="0"/>
              <a:t/>
            </a:r>
            <a:br>
              <a:rPr lang="en-US" sz="1800" b="0" dirty="0"/>
            </a:br>
            <a:r>
              <a:rPr lang="en-US" sz="1800" b="0" dirty="0"/>
              <a:t/>
            </a:r>
            <a:br>
              <a:rPr lang="en-US" sz="1800" b="0" dirty="0"/>
            </a:br>
            <a:r>
              <a:rPr lang="en-US" sz="1800" b="0" dirty="0"/>
              <a:t/>
            </a:r>
            <a:br>
              <a:rPr lang="en-US" sz="1800" b="0" dirty="0"/>
            </a:br>
            <a:r>
              <a:rPr lang="en-US" sz="1800" b="0" dirty="0"/>
              <a:t/>
            </a:r>
            <a:br>
              <a:rPr lang="en-US" sz="1800" b="0" dirty="0"/>
            </a:br>
            <a:r>
              <a:rPr lang="en-US" sz="1800" dirty="0"/>
              <a:t/>
            </a:r>
            <a:br>
              <a:rPr lang="en-US" sz="1800" dirty="0"/>
            </a:br>
            <a:r>
              <a:rPr lang="en-US" sz="1800" b="0" dirty="0"/>
              <a:t/>
            </a:r>
            <a:br>
              <a:rPr lang="en-US" sz="1800" b="0" dirty="0"/>
            </a:br>
            <a:r>
              <a:rPr lang="en-US" sz="1800" b="0" dirty="0"/>
              <a:t/>
            </a:r>
            <a:br>
              <a:rPr lang="en-US" sz="1800" b="0" dirty="0"/>
            </a:br>
            <a:r>
              <a:rPr lang="en-US" sz="1800" b="0" dirty="0"/>
              <a:t/>
            </a:r>
            <a:br>
              <a:rPr lang="en-US" sz="1800" b="0" dirty="0"/>
            </a:br>
            <a:r>
              <a:rPr lang="en-US" sz="1800" b="0" dirty="0"/>
              <a:t/>
            </a:r>
            <a:br>
              <a:rPr lang="en-US" sz="1800" b="0" dirty="0"/>
            </a:br>
            <a:endParaRPr lang="en-US" sz="1800" b="0" dirty="0"/>
          </a:p>
        </p:txBody>
      </p:sp>
      <p:sp>
        <p:nvSpPr>
          <p:cNvPr id="3" name="Text Placeholder 2"/>
          <p:cNvSpPr>
            <a:spLocks noGrp="1"/>
          </p:cNvSpPr>
          <p:nvPr>
            <p:ph type="body" idx="1"/>
          </p:nvPr>
        </p:nvSpPr>
        <p:spPr/>
        <p:style>
          <a:lnRef idx="1">
            <a:schemeClr val="accent5"/>
          </a:lnRef>
          <a:fillRef idx="3">
            <a:schemeClr val="accent5"/>
          </a:fillRef>
          <a:effectRef idx="2">
            <a:schemeClr val="accent5"/>
          </a:effectRef>
          <a:fontRef idx="minor">
            <a:schemeClr val="lt1"/>
          </a:fontRef>
        </p:style>
        <p:txBody>
          <a:bodyPr>
            <a:normAutofit/>
            <a:scene3d>
              <a:camera prst="obliqueTopRight"/>
              <a:lightRig rig="threePt" dir="t"/>
            </a:scene3d>
          </a:bodyPr>
          <a:lstStyle/>
          <a:p>
            <a:pPr algn="r"/>
            <a:r>
              <a:rPr lang="en-ID" sz="3600" b="1" dirty="0"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KKN </a:t>
            </a:r>
            <a:r>
              <a:rPr lang="en-ID" sz="3600" b="1" dirty="0" err="1"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Uniku</a:t>
            </a:r>
            <a:r>
              <a:rPr lang="en-ID" sz="3600" b="1" dirty="0"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 2019</a:t>
            </a:r>
            <a:endParaRPr lang="en-US" sz="3600" b="1" dirty="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1850" y="5020056"/>
            <a:ext cx="1509438" cy="1066800"/>
          </a:xfrm>
          <a:prstGeom prst="rect">
            <a:avLst/>
          </a:prstGeom>
        </p:spPr>
      </p:pic>
    </p:spTree>
    <p:extLst>
      <p:ext uri="{BB962C8B-B14F-4D97-AF65-F5344CB8AC3E}">
        <p14:creationId xmlns:p14="http://schemas.microsoft.com/office/powerpoint/2010/main" val="169832542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1850" y="483326"/>
            <a:ext cx="9108000" cy="4153989"/>
          </a:xfrm>
        </p:spPr>
        <p:txBody>
          <a:bodyPr>
            <a:noAutofit/>
          </a:bodyPr>
          <a:lstStyle/>
          <a:p>
            <a:r>
              <a:rPr lang="en-US" sz="1200" dirty="0" smtClean="0"/>
              <a:t/>
            </a:r>
            <a:br>
              <a:rPr lang="en-US" sz="1200" dirty="0" smtClean="0"/>
            </a:br>
            <a:r>
              <a:rPr lang="en-US" sz="1200" dirty="0"/>
              <a:t/>
            </a:r>
            <a:br>
              <a:rPr lang="en-US" sz="1200" dirty="0"/>
            </a:br>
            <a:r>
              <a:rPr lang="en-US" sz="1200" dirty="0" smtClean="0"/>
              <a:t/>
            </a:r>
            <a:br>
              <a:rPr lang="en-US" sz="1200" dirty="0" smtClean="0"/>
            </a:br>
            <a:r>
              <a:rPr lang="en-US" sz="1200" dirty="0"/>
              <a:t/>
            </a:r>
            <a:br>
              <a:rPr lang="en-US" sz="1200" dirty="0"/>
            </a:br>
            <a:r>
              <a:rPr lang="en-US" sz="1200" dirty="0" smtClean="0"/>
              <a:t/>
            </a:r>
            <a:br>
              <a:rPr lang="en-US" sz="1200" dirty="0" smtClean="0"/>
            </a:br>
            <a:r>
              <a:rPr lang="en-US" sz="1200" dirty="0"/>
              <a:t/>
            </a:r>
            <a:br>
              <a:rPr lang="en-US" sz="1200" dirty="0"/>
            </a:br>
            <a:r>
              <a:rPr lang="en-US" sz="1200" dirty="0" smtClean="0"/>
              <a:t/>
            </a:r>
            <a:br>
              <a:rPr lang="en-US" sz="1200" dirty="0" smtClean="0"/>
            </a:br>
            <a:r>
              <a:rPr lang="en-US" sz="1200" dirty="0"/>
              <a:t/>
            </a:r>
            <a:br>
              <a:rPr lang="en-US" sz="1200" dirty="0"/>
            </a:br>
            <a:r>
              <a:rPr lang="en-US" sz="1200" dirty="0" smtClean="0"/>
              <a:t/>
            </a:r>
            <a:br>
              <a:rPr lang="en-US" sz="1200" dirty="0" smtClean="0"/>
            </a:br>
            <a:r>
              <a:rPr lang="en-US" sz="1200" dirty="0"/>
              <a:t/>
            </a:r>
            <a:br>
              <a:rPr lang="en-US" sz="1200" dirty="0"/>
            </a:br>
            <a:r>
              <a:rPr lang="en-US" sz="1200" dirty="0" smtClean="0"/>
              <a:t/>
            </a:r>
            <a:br>
              <a:rPr lang="en-US" sz="1200" dirty="0" smtClean="0"/>
            </a:br>
            <a:r>
              <a:rPr lang="en-US" sz="1200" dirty="0"/>
              <a:t/>
            </a:r>
            <a:br>
              <a:rPr lang="en-US" sz="1200" dirty="0"/>
            </a:br>
            <a:r>
              <a:rPr lang="en-US" sz="1200" dirty="0" smtClean="0"/>
              <a:t/>
            </a:r>
            <a:br>
              <a:rPr lang="en-US" sz="1200" dirty="0" smtClean="0"/>
            </a:br>
            <a:r>
              <a:rPr lang="en-US" sz="1200" dirty="0"/>
              <a:t/>
            </a:r>
            <a:br>
              <a:rPr lang="en-US" sz="1200" dirty="0"/>
            </a:br>
            <a:r>
              <a:rPr lang="en-US" sz="1200" dirty="0" smtClean="0"/>
              <a:t/>
            </a:r>
            <a:br>
              <a:rPr lang="en-US" sz="1200" dirty="0" smtClean="0"/>
            </a:br>
            <a:r>
              <a:rPr lang="en-US" sz="1200" dirty="0"/>
              <a:t/>
            </a:r>
            <a:br>
              <a:rPr lang="en-US" sz="1200" dirty="0"/>
            </a:br>
            <a:r>
              <a:rPr lang="en-US" sz="1200" dirty="0" smtClean="0"/>
              <a:t/>
            </a:r>
            <a:br>
              <a:rPr lang="en-US" sz="1200" dirty="0" smtClean="0"/>
            </a:br>
            <a:r>
              <a:rPr lang="en-US" sz="1200" dirty="0"/>
              <a:t/>
            </a:r>
            <a:br>
              <a:rPr lang="en-US" sz="1200" dirty="0"/>
            </a:br>
            <a:r>
              <a:rPr lang="en-US" sz="1200" b="0" dirty="0" err="1" smtClean="0"/>
              <a:t>Langkah-langkah</a:t>
            </a:r>
            <a:r>
              <a:rPr lang="en-US" sz="1200" b="0" dirty="0" smtClean="0"/>
              <a:t> </a:t>
            </a:r>
            <a:r>
              <a:rPr lang="en-US" sz="1200" b="0" dirty="0" err="1" smtClean="0"/>
              <a:t>pembuatan</a:t>
            </a:r>
            <a:r>
              <a:rPr lang="en-US" sz="1200" b="0" dirty="0" smtClean="0"/>
              <a:t> blog :</a:t>
            </a:r>
            <a:br>
              <a:rPr lang="en-US" sz="1200" b="0" dirty="0" smtClean="0"/>
            </a:br>
            <a:r>
              <a:rPr lang="en-US" sz="1200" b="0" dirty="0"/>
              <a:t/>
            </a:r>
            <a:br>
              <a:rPr lang="en-US" sz="1200" b="0" dirty="0"/>
            </a:br>
            <a:r>
              <a:rPr lang="en-US" sz="1200" b="0" dirty="0" smtClean="0"/>
              <a:t>1. </a:t>
            </a:r>
            <a:r>
              <a:rPr lang="en-US" sz="1200" b="0" dirty="0" err="1" smtClean="0"/>
              <a:t>Harus</a:t>
            </a:r>
            <a:r>
              <a:rPr lang="en-US" sz="1200" b="0" dirty="0" smtClean="0"/>
              <a:t> </a:t>
            </a:r>
            <a:r>
              <a:rPr lang="en-US" sz="1200" b="0" dirty="0" err="1" smtClean="0"/>
              <a:t>mempunyai</a:t>
            </a:r>
            <a:r>
              <a:rPr lang="en-US" sz="1200" b="0" dirty="0" smtClean="0"/>
              <a:t> email </a:t>
            </a:r>
            <a:r>
              <a:rPr lang="en-US" sz="1200" b="0" dirty="0" err="1" smtClean="0"/>
              <a:t>aktif</a:t>
            </a:r>
            <a:r>
              <a:rPr lang="en-US" sz="1200" b="0" dirty="0" smtClean="0"/>
              <a:t>;</a:t>
            </a:r>
            <a:br>
              <a:rPr lang="en-US" sz="1200" b="0" dirty="0" smtClean="0"/>
            </a:br>
            <a:r>
              <a:rPr lang="en-US" sz="1200" b="0" dirty="0"/>
              <a:t/>
            </a:r>
            <a:br>
              <a:rPr lang="en-US" sz="1200" b="0" dirty="0"/>
            </a:br>
            <a:r>
              <a:rPr lang="en-US" sz="1200" b="0" dirty="0" smtClean="0"/>
              <a:t>2. </a:t>
            </a:r>
            <a:r>
              <a:rPr lang="en-US" sz="1200" b="0" dirty="0" err="1"/>
              <a:t>Buka</a:t>
            </a:r>
            <a:r>
              <a:rPr lang="en-US" sz="1200" b="0" dirty="0"/>
              <a:t> </a:t>
            </a:r>
            <a:r>
              <a:rPr lang="en-US" sz="1200" b="0" dirty="0" err="1"/>
              <a:t>halaman</a:t>
            </a:r>
            <a:r>
              <a:rPr lang="en-US" sz="1200" b="0" dirty="0"/>
              <a:t> web </a:t>
            </a:r>
            <a:r>
              <a:rPr lang="en-US" sz="1200" b="0" dirty="0" smtClean="0">
                <a:hlinkClick r:id="rId2"/>
              </a:rPr>
              <a:t>Blogger.com</a:t>
            </a:r>
            <a:r>
              <a:rPr lang="en-US" sz="1200" b="0" dirty="0" smtClean="0"/>
              <a:t>;</a:t>
            </a:r>
            <a:br>
              <a:rPr lang="en-US" sz="1200" b="0" dirty="0" smtClean="0"/>
            </a:br>
            <a:r>
              <a:rPr lang="en-US" sz="1200" b="0" dirty="0"/>
              <a:t/>
            </a:r>
            <a:br>
              <a:rPr lang="en-US" sz="1200" b="0" dirty="0"/>
            </a:br>
            <a:r>
              <a:rPr lang="en-US" sz="1200" b="0" dirty="0" smtClean="0"/>
              <a:t>3. </a:t>
            </a:r>
            <a:r>
              <a:rPr lang="en-US" sz="1200" b="0" dirty="0"/>
              <a:t>Isi data </a:t>
            </a:r>
            <a:r>
              <a:rPr lang="en-US" sz="1200" b="0" dirty="0" err="1"/>
              <a:t>dan</a:t>
            </a:r>
            <a:r>
              <a:rPr lang="en-US" sz="1200" b="0" dirty="0"/>
              <a:t> </a:t>
            </a:r>
            <a:r>
              <a:rPr lang="en-US" sz="1200" b="0" dirty="0" err="1"/>
              <a:t>informasi</a:t>
            </a:r>
            <a:r>
              <a:rPr lang="en-US" sz="1200" b="0" dirty="0"/>
              <a:t> yang </a:t>
            </a:r>
            <a:r>
              <a:rPr lang="en-US" sz="1200" b="0" dirty="0" err="1"/>
              <a:t>diminta</a:t>
            </a:r>
            <a:r>
              <a:rPr lang="en-US" sz="1200" b="0" dirty="0"/>
              <a:t> </a:t>
            </a:r>
            <a:r>
              <a:rPr lang="en-US" sz="1200" b="0" dirty="0" err="1"/>
              <a:t>lalu</a:t>
            </a:r>
            <a:r>
              <a:rPr lang="en-US" sz="1200" b="0" dirty="0"/>
              <a:t> </a:t>
            </a:r>
            <a:r>
              <a:rPr lang="en-US" sz="1200" b="0" dirty="0" err="1"/>
              <a:t>klik</a:t>
            </a:r>
            <a:r>
              <a:rPr lang="en-US" sz="1200" b="0" dirty="0"/>
              <a:t> </a:t>
            </a:r>
            <a:r>
              <a:rPr lang="en-US" sz="1200" b="0" dirty="0" err="1"/>
              <a:t>tombol</a:t>
            </a:r>
            <a:r>
              <a:rPr lang="en-US" sz="1200" b="0" dirty="0"/>
              <a:t> Next Step, </a:t>
            </a:r>
            <a:r>
              <a:rPr lang="en-US" sz="1200" b="0" dirty="0" err="1"/>
              <a:t>lakukan</a:t>
            </a:r>
            <a:r>
              <a:rPr lang="en-US" sz="1200" b="0" dirty="0"/>
              <a:t> </a:t>
            </a:r>
            <a:r>
              <a:rPr lang="en-US" sz="1200" b="0" dirty="0" err="1"/>
              <a:t>konfirmasi</a:t>
            </a:r>
            <a:r>
              <a:rPr lang="en-US" sz="1200" b="0" dirty="0"/>
              <a:t> </a:t>
            </a:r>
            <a:r>
              <a:rPr lang="en-US" sz="1200" b="0" dirty="0" err="1"/>
              <a:t>sesuai</a:t>
            </a:r>
            <a:r>
              <a:rPr lang="en-US" sz="1200" b="0" dirty="0"/>
              <a:t> yang </a:t>
            </a:r>
            <a:r>
              <a:rPr lang="en-US" sz="1200" b="0" dirty="0" err="1"/>
              <a:t>diminta</a:t>
            </a:r>
            <a:r>
              <a:rPr lang="en-US" sz="1200" b="0" dirty="0"/>
              <a:t>, </a:t>
            </a:r>
            <a:r>
              <a:rPr lang="en-US" sz="1200" b="0" dirty="0" err="1"/>
              <a:t>verifikasi</a:t>
            </a:r>
            <a:r>
              <a:rPr lang="en-US" sz="1200" b="0" dirty="0"/>
              <a:t> </a:t>
            </a:r>
            <a:r>
              <a:rPr lang="en-US" sz="1200" b="0" dirty="0" err="1"/>
              <a:t>biasanya</a:t>
            </a:r>
            <a:r>
              <a:rPr lang="en-US" sz="1200" b="0" dirty="0"/>
              <a:t> </a:t>
            </a:r>
            <a:r>
              <a:rPr lang="en-US" sz="1200" b="0" dirty="0" err="1"/>
              <a:t>meminta</a:t>
            </a:r>
            <a:r>
              <a:rPr lang="en-US" sz="1200" b="0" dirty="0"/>
              <a:t> </a:t>
            </a:r>
            <a:r>
              <a:rPr lang="en-US" sz="1200" b="0" dirty="0" err="1"/>
              <a:t>nomor</a:t>
            </a:r>
            <a:r>
              <a:rPr lang="en-US" sz="1200" b="0" dirty="0"/>
              <a:t> </a:t>
            </a:r>
            <a:r>
              <a:rPr lang="en-US" sz="1200" b="0" dirty="0" err="1"/>
              <a:t>ponsel</a:t>
            </a:r>
            <a:r>
              <a:rPr lang="en-US" sz="1200" b="0" dirty="0"/>
              <a:t> </a:t>
            </a:r>
            <a:r>
              <a:rPr lang="en-US" sz="1200" b="0" dirty="0" err="1"/>
              <a:t>Anda</a:t>
            </a:r>
            <a:r>
              <a:rPr lang="en-US" sz="1200" b="0" dirty="0"/>
              <a:t>, </a:t>
            </a:r>
            <a:r>
              <a:rPr lang="en-US" sz="1200" b="0" dirty="0" err="1"/>
              <a:t>ikuti</a:t>
            </a:r>
            <a:r>
              <a:rPr lang="en-US" sz="1200" b="0" dirty="0"/>
              <a:t> </a:t>
            </a:r>
            <a:r>
              <a:rPr lang="en-US" sz="1200" b="0" dirty="0" err="1"/>
              <a:t>saja</a:t>
            </a:r>
            <a:r>
              <a:rPr lang="en-US" sz="1200" b="0" dirty="0"/>
              <a:t> </a:t>
            </a:r>
            <a:r>
              <a:rPr lang="en-US" sz="1200" b="0" dirty="0" err="1"/>
              <a:t>prosedurnya</a:t>
            </a:r>
            <a:r>
              <a:rPr lang="en-US" sz="1200" b="0" dirty="0"/>
              <a:t> </a:t>
            </a:r>
            <a:r>
              <a:rPr lang="en-US" sz="1200" b="0" dirty="0" err="1"/>
              <a:t>hingga</a:t>
            </a:r>
            <a:r>
              <a:rPr lang="en-US" sz="1200" b="0" dirty="0"/>
              <a:t> </a:t>
            </a:r>
            <a:r>
              <a:rPr lang="en-US" sz="1200" b="0" dirty="0" err="1"/>
              <a:t>selesai</a:t>
            </a:r>
            <a:r>
              <a:rPr lang="en-US" sz="1200" b="0" dirty="0"/>
              <a:t>.</a:t>
            </a:r>
            <a:br>
              <a:rPr lang="en-US" sz="1200" b="0" dirty="0"/>
            </a:br>
            <a:r>
              <a:rPr lang="en-US" sz="1200" b="0" dirty="0" smtClean="0"/>
              <a:t/>
            </a:r>
            <a:br>
              <a:rPr lang="en-US" sz="1200" b="0" dirty="0" smtClean="0"/>
            </a:br>
            <a:r>
              <a:rPr lang="en-US" sz="1200" b="0" dirty="0" smtClean="0"/>
              <a:t>4. </a:t>
            </a:r>
            <a:r>
              <a:rPr lang="en-US" sz="1200" b="0" dirty="0" err="1"/>
              <a:t>Selanjutnya</a:t>
            </a:r>
            <a:r>
              <a:rPr lang="en-US" sz="1200" b="0" dirty="0"/>
              <a:t> </a:t>
            </a:r>
            <a:r>
              <a:rPr lang="en-US" sz="1200" b="0" dirty="0" err="1"/>
              <a:t>kembali</a:t>
            </a:r>
            <a:r>
              <a:rPr lang="en-US" sz="1200" b="0" dirty="0"/>
              <a:t> </a:t>
            </a:r>
            <a:r>
              <a:rPr lang="en-US" sz="1200" b="0" dirty="0" err="1"/>
              <a:t>ke</a:t>
            </a:r>
            <a:r>
              <a:rPr lang="en-US" sz="1200" b="0" dirty="0"/>
              <a:t> blogger.com </a:t>
            </a:r>
            <a:r>
              <a:rPr lang="en-US" sz="1200" b="0" dirty="0" err="1"/>
              <a:t>dan</a:t>
            </a:r>
            <a:r>
              <a:rPr lang="en-US" sz="1200" b="0" dirty="0"/>
              <a:t> </a:t>
            </a:r>
            <a:r>
              <a:rPr lang="en-US" sz="1200" b="0" i="1" dirty="0"/>
              <a:t>login</a:t>
            </a:r>
            <a:r>
              <a:rPr lang="en-US" sz="1200" b="0" dirty="0"/>
              <a:t> </a:t>
            </a:r>
            <a:r>
              <a:rPr lang="en-US" sz="1200" b="0" dirty="0" err="1"/>
              <a:t>dengan</a:t>
            </a:r>
            <a:r>
              <a:rPr lang="en-US" sz="1200" b="0" dirty="0"/>
              <a:t> </a:t>
            </a:r>
            <a:r>
              <a:rPr lang="en-US" sz="1200" b="0" dirty="0" err="1"/>
              <a:t>akun</a:t>
            </a:r>
            <a:r>
              <a:rPr lang="en-US" sz="1200" b="0" dirty="0"/>
              <a:t> yang </a:t>
            </a:r>
            <a:r>
              <a:rPr lang="en-US" sz="1200" b="0" dirty="0" err="1"/>
              <a:t>baru</a:t>
            </a:r>
            <a:r>
              <a:rPr lang="en-US" sz="1200" b="0" dirty="0"/>
              <a:t> </a:t>
            </a:r>
            <a:r>
              <a:rPr lang="en-US" sz="1200" b="0" dirty="0" err="1"/>
              <a:t>saja</a:t>
            </a:r>
            <a:r>
              <a:rPr lang="en-US" sz="1200" b="0" dirty="0"/>
              <a:t> </a:t>
            </a:r>
            <a:r>
              <a:rPr lang="en-US" sz="1200" b="0" dirty="0" err="1"/>
              <a:t>Anda</a:t>
            </a:r>
            <a:r>
              <a:rPr lang="en-US" sz="1200" b="0" dirty="0"/>
              <a:t> </a:t>
            </a:r>
            <a:r>
              <a:rPr lang="en-US" sz="1200" b="0" dirty="0" err="1"/>
              <a:t>buat</a:t>
            </a:r>
            <a:r>
              <a:rPr lang="en-US" sz="1200" b="0" dirty="0"/>
              <a:t>.</a:t>
            </a:r>
            <a:br>
              <a:rPr lang="en-US" sz="1200" b="0" dirty="0"/>
            </a:br>
            <a:r>
              <a:rPr lang="en-US" sz="1200" b="0" dirty="0" smtClean="0"/>
              <a:t/>
            </a:r>
            <a:br>
              <a:rPr lang="en-US" sz="1200" b="0" dirty="0" smtClean="0"/>
            </a:br>
            <a:r>
              <a:rPr lang="en-US" sz="1200" b="0" dirty="0" smtClean="0"/>
              <a:t>5. </a:t>
            </a:r>
            <a:r>
              <a:rPr lang="en-US" sz="1200" b="0" dirty="0" err="1"/>
              <a:t>Saat</a:t>
            </a:r>
            <a:r>
              <a:rPr lang="en-US" sz="1200" b="0" dirty="0"/>
              <a:t> </a:t>
            </a:r>
            <a:r>
              <a:rPr lang="en-US" sz="1200" b="0" dirty="0" err="1"/>
              <a:t>berhasil</a:t>
            </a:r>
            <a:r>
              <a:rPr lang="en-US" sz="1200" b="0" dirty="0"/>
              <a:t> </a:t>
            </a:r>
            <a:r>
              <a:rPr lang="en-US" sz="1200" b="0" dirty="0" err="1"/>
              <a:t>masuk</a:t>
            </a:r>
            <a:r>
              <a:rPr lang="en-US" sz="1200" b="0" dirty="0"/>
              <a:t> </a:t>
            </a:r>
            <a:r>
              <a:rPr lang="en-US" sz="1200" b="0" dirty="0" err="1"/>
              <a:t>ke</a:t>
            </a:r>
            <a:r>
              <a:rPr lang="en-US" sz="1200" b="0" dirty="0"/>
              <a:t> blogger.com </a:t>
            </a:r>
            <a:r>
              <a:rPr lang="en-US" sz="1200" b="0" dirty="0" err="1"/>
              <a:t>temukan</a:t>
            </a:r>
            <a:r>
              <a:rPr lang="en-US" sz="1200" b="0" dirty="0"/>
              <a:t> menu </a:t>
            </a:r>
            <a:r>
              <a:rPr lang="en-US" sz="1200" i="1" dirty="0"/>
              <a:t>Blog</a:t>
            </a:r>
            <a:r>
              <a:rPr lang="en-US" sz="1200" dirty="0"/>
              <a:t> </a:t>
            </a:r>
            <a:r>
              <a:rPr lang="en-US" sz="1200" dirty="0" err="1"/>
              <a:t>Baru</a:t>
            </a:r>
            <a:r>
              <a:rPr lang="en-US" sz="1200" b="0" dirty="0"/>
              <a:t> </a:t>
            </a:r>
            <a:r>
              <a:rPr lang="en-US" sz="1200" b="0" dirty="0" err="1"/>
              <a:t>dan</a:t>
            </a:r>
            <a:r>
              <a:rPr lang="en-US" sz="1200" b="0" dirty="0"/>
              <a:t> </a:t>
            </a:r>
            <a:r>
              <a:rPr lang="en-US" sz="1200" b="0" dirty="0" err="1"/>
              <a:t>klik</a:t>
            </a:r>
            <a:r>
              <a:rPr lang="en-US" sz="1200" b="0" dirty="0"/>
              <a:t>. </a:t>
            </a:r>
            <a:r>
              <a:rPr lang="en-US" sz="1200" b="0" dirty="0" err="1"/>
              <a:t>Langkah</a:t>
            </a:r>
            <a:r>
              <a:rPr lang="en-US" sz="1200" b="0" dirty="0"/>
              <a:t> </a:t>
            </a:r>
            <a:r>
              <a:rPr lang="en-US" sz="1200" b="0" dirty="0" err="1"/>
              <a:t>ini</a:t>
            </a:r>
            <a:r>
              <a:rPr lang="en-US" sz="1200" b="0" dirty="0"/>
              <a:t> </a:t>
            </a:r>
            <a:r>
              <a:rPr lang="en-US" sz="1200" b="0" dirty="0" err="1"/>
              <a:t>sudah</a:t>
            </a:r>
            <a:r>
              <a:rPr lang="en-US" sz="1200" b="0" dirty="0"/>
              <a:t> </a:t>
            </a:r>
            <a:r>
              <a:rPr lang="en-US" sz="1200" b="0" dirty="0" err="1"/>
              <a:t>memasuki</a:t>
            </a:r>
            <a:r>
              <a:rPr lang="en-US" sz="1200" b="0" dirty="0"/>
              <a:t> </a:t>
            </a:r>
            <a:r>
              <a:rPr lang="en-US" sz="1200" b="0" dirty="0" err="1"/>
              <a:t>tahap</a:t>
            </a:r>
            <a:r>
              <a:rPr lang="en-US" sz="1200" b="0" dirty="0"/>
              <a:t> </a:t>
            </a:r>
            <a:r>
              <a:rPr lang="en-US" sz="1200" b="0" dirty="0" err="1"/>
              <a:t>pembuatan</a:t>
            </a:r>
            <a:r>
              <a:rPr lang="en-US" sz="1200" b="0" dirty="0"/>
              <a:t> </a:t>
            </a:r>
            <a:r>
              <a:rPr lang="en-US" sz="1200" b="0" i="1" dirty="0"/>
              <a:t>blog</a:t>
            </a:r>
            <a:r>
              <a:rPr lang="en-US" sz="1200" b="0" dirty="0"/>
              <a:t>.</a:t>
            </a:r>
            <a:br>
              <a:rPr lang="en-US" sz="1200" b="0" dirty="0"/>
            </a:br>
            <a:r>
              <a:rPr lang="en-US" sz="1200" b="0" dirty="0" smtClean="0"/>
              <a:t/>
            </a:r>
            <a:br>
              <a:rPr lang="en-US" sz="1200" b="0" dirty="0" smtClean="0"/>
            </a:br>
            <a:r>
              <a:rPr lang="en-US" sz="1200" b="0" dirty="0" smtClean="0"/>
              <a:t>6. </a:t>
            </a:r>
            <a:r>
              <a:rPr lang="en-US" sz="1200" b="0" dirty="0"/>
              <a:t>Isi </a:t>
            </a:r>
            <a:r>
              <a:rPr lang="en-US" sz="1200" b="0" dirty="0" err="1"/>
              <a:t>judul</a:t>
            </a:r>
            <a:r>
              <a:rPr lang="en-US" sz="1200" b="0" dirty="0"/>
              <a:t> </a:t>
            </a:r>
            <a:r>
              <a:rPr lang="en-US" sz="1200" b="0" dirty="0" err="1"/>
              <a:t>dengan</a:t>
            </a:r>
            <a:r>
              <a:rPr lang="en-US" sz="1200" b="0" dirty="0"/>
              <a:t> </a:t>
            </a:r>
            <a:r>
              <a:rPr lang="en-US" sz="1200" b="0" dirty="0" err="1"/>
              <a:t>judul</a:t>
            </a:r>
            <a:r>
              <a:rPr lang="en-US" sz="1200" b="0" dirty="0"/>
              <a:t> </a:t>
            </a:r>
            <a:r>
              <a:rPr lang="en-US" sz="1200" b="0" dirty="0" err="1"/>
              <a:t>apapun</a:t>
            </a:r>
            <a:r>
              <a:rPr lang="en-US" sz="1200" b="0" dirty="0"/>
              <a:t> </a:t>
            </a:r>
            <a:r>
              <a:rPr lang="en-US" sz="1200" b="0" dirty="0" err="1"/>
              <a:t>sesuai</a:t>
            </a:r>
            <a:r>
              <a:rPr lang="en-US" sz="1200" b="0" dirty="0"/>
              <a:t> </a:t>
            </a:r>
            <a:r>
              <a:rPr lang="en-US" sz="1200" b="0" dirty="0" err="1"/>
              <a:t>dengan</a:t>
            </a:r>
            <a:r>
              <a:rPr lang="en-US" sz="1200" b="0" dirty="0"/>
              <a:t> </a:t>
            </a:r>
            <a:r>
              <a:rPr lang="en-US" sz="1200" b="0" dirty="0" err="1"/>
              <a:t>konsep</a:t>
            </a:r>
            <a:r>
              <a:rPr lang="en-US" sz="1200" b="0" dirty="0"/>
              <a:t> </a:t>
            </a:r>
            <a:r>
              <a:rPr lang="en-US" sz="1200" b="0" i="1" dirty="0"/>
              <a:t>blog</a:t>
            </a:r>
            <a:r>
              <a:rPr lang="en-US" sz="1200" b="0" dirty="0"/>
              <a:t> yang </a:t>
            </a:r>
            <a:r>
              <a:rPr lang="en-US" sz="1200" b="0" dirty="0" err="1"/>
              <a:t>ingin</a:t>
            </a:r>
            <a:r>
              <a:rPr lang="en-US" sz="1200" b="0" dirty="0"/>
              <a:t> </a:t>
            </a:r>
            <a:r>
              <a:rPr lang="en-US" sz="1200" b="0" dirty="0" err="1"/>
              <a:t>Anda</a:t>
            </a:r>
            <a:r>
              <a:rPr lang="en-US" sz="1200" b="0" dirty="0"/>
              <a:t> </a:t>
            </a:r>
            <a:r>
              <a:rPr lang="en-US" sz="1200" b="0" dirty="0" err="1"/>
              <a:t>buat</a:t>
            </a:r>
            <a:r>
              <a:rPr lang="en-US" sz="1200" b="0" dirty="0"/>
              <a:t>, </a:t>
            </a:r>
            <a:r>
              <a:rPr lang="en-US" sz="1200" b="0" dirty="0" err="1"/>
              <a:t>kemudian</a:t>
            </a:r>
            <a:r>
              <a:rPr lang="en-US" sz="1200" b="0" dirty="0"/>
              <a:t> </a:t>
            </a:r>
            <a:r>
              <a:rPr lang="en-US" sz="1200" b="0" dirty="0" err="1"/>
              <a:t>masukkan</a:t>
            </a:r>
            <a:r>
              <a:rPr lang="en-US" sz="1200" b="0" dirty="0"/>
              <a:t> </a:t>
            </a:r>
            <a:r>
              <a:rPr lang="en-US" sz="1200" b="0" dirty="0" err="1"/>
              <a:t>alamat</a:t>
            </a:r>
            <a:r>
              <a:rPr lang="en-US" sz="1200" b="0" dirty="0"/>
              <a:t> </a:t>
            </a:r>
            <a:r>
              <a:rPr lang="en-US" sz="1200" b="0" i="1" dirty="0"/>
              <a:t>blog</a:t>
            </a:r>
            <a:r>
              <a:rPr lang="en-US" sz="1200" b="0" dirty="0"/>
              <a:t> yang </a:t>
            </a:r>
            <a:r>
              <a:rPr lang="en-US" sz="1200" b="0" dirty="0" err="1"/>
              <a:t>nantinya</a:t>
            </a:r>
            <a:r>
              <a:rPr lang="en-US" sz="1200" b="0" dirty="0"/>
              <a:t> </a:t>
            </a:r>
            <a:r>
              <a:rPr lang="en-US" sz="1200" b="0" dirty="0" err="1"/>
              <a:t>menjadi</a:t>
            </a:r>
            <a:r>
              <a:rPr lang="en-US" sz="1200" b="0" dirty="0"/>
              <a:t> </a:t>
            </a:r>
            <a:r>
              <a:rPr lang="en-US" sz="1200" b="0" dirty="0" err="1"/>
              <a:t>tujuan</a:t>
            </a:r>
            <a:r>
              <a:rPr lang="en-US" sz="1200" b="0" dirty="0"/>
              <a:t> para </a:t>
            </a:r>
            <a:r>
              <a:rPr lang="en-US" sz="1200" b="0" dirty="0" err="1"/>
              <a:t>pengunjung</a:t>
            </a:r>
            <a:r>
              <a:rPr lang="en-US" sz="1200" b="0" dirty="0"/>
              <a:t>. </a:t>
            </a:r>
            <a:r>
              <a:rPr lang="en-US" sz="1200" b="0" dirty="0" err="1"/>
              <a:t>Pilihlah</a:t>
            </a:r>
            <a:r>
              <a:rPr lang="en-US" sz="1200" b="0" dirty="0"/>
              <a:t> </a:t>
            </a:r>
            <a:r>
              <a:rPr lang="en-US" sz="1200" b="0" dirty="0" err="1"/>
              <a:t>nama</a:t>
            </a:r>
            <a:r>
              <a:rPr lang="en-US" sz="1200" b="0" dirty="0"/>
              <a:t> yang </a:t>
            </a:r>
            <a:r>
              <a:rPr lang="en-US" sz="1200" b="0" dirty="0" err="1"/>
              <a:t>mudah</a:t>
            </a:r>
            <a:r>
              <a:rPr lang="en-US" sz="1200" b="0" dirty="0"/>
              <a:t> </a:t>
            </a:r>
            <a:r>
              <a:rPr lang="en-US" sz="1200" b="0" dirty="0" err="1"/>
              <a:t>diingat</a:t>
            </a:r>
            <a:r>
              <a:rPr lang="en-US" sz="1200" b="0" dirty="0"/>
              <a:t> </a:t>
            </a:r>
            <a:r>
              <a:rPr lang="en-US" sz="1200" b="0" dirty="0" err="1"/>
              <a:t>dan</a:t>
            </a:r>
            <a:r>
              <a:rPr lang="en-US" sz="1200" b="0" dirty="0"/>
              <a:t> </a:t>
            </a:r>
            <a:r>
              <a:rPr lang="en-US" sz="1200" b="0" dirty="0" err="1"/>
              <a:t>semenarik</a:t>
            </a:r>
            <a:r>
              <a:rPr lang="en-US" sz="1200" b="0" dirty="0"/>
              <a:t> </a:t>
            </a:r>
            <a:r>
              <a:rPr lang="en-US" sz="1200" b="0" dirty="0" err="1"/>
              <a:t>mungkin</a:t>
            </a:r>
            <a:r>
              <a:rPr lang="en-US" sz="1200" b="0" dirty="0"/>
              <a:t>. </a:t>
            </a:r>
            <a:r>
              <a:rPr lang="en-US" sz="1200" b="0" dirty="0" err="1"/>
              <a:t>Lalu</a:t>
            </a:r>
            <a:r>
              <a:rPr lang="en-US" sz="1200" b="0" dirty="0"/>
              <a:t> </a:t>
            </a:r>
            <a:r>
              <a:rPr lang="en-US" sz="1200" b="0" dirty="0" err="1"/>
              <a:t>pilih</a:t>
            </a:r>
            <a:r>
              <a:rPr lang="en-US" sz="1200" b="0" dirty="0"/>
              <a:t> </a:t>
            </a:r>
            <a:r>
              <a:rPr lang="en-US" sz="1200" b="0" i="1" dirty="0"/>
              <a:t>template</a:t>
            </a:r>
            <a:r>
              <a:rPr lang="en-US" sz="1200" b="0" dirty="0"/>
              <a:t> yang </a:t>
            </a:r>
            <a:r>
              <a:rPr lang="en-US" sz="1200" b="0" dirty="0" err="1"/>
              <a:t>tersedia</a:t>
            </a:r>
            <a:r>
              <a:rPr lang="en-US" sz="1200" b="0" dirty="0"/>
              <a:t> di </a:t>
            </a:r>
            <a:r>
              <a:rPr lang="en-US" sz="1200" b="0" dirty="0" err="1"/>
              <a:t>dalam</a:t>
            </a:r>
            <a:r>
              <a:rPr lang="en-US" sz="1200" b="0" dirty="0"/>
              <a:t> </a:t>
            </a:r>
            <a:r>
              <a:rPr lang="en-US" sz="1200" b="0" dirty="0" err="1"/>
              <a:t>kolom</a:t>
            </a:r>
            <a:r>
              <a:rPr lang="en-US" sz="1200" b="0" dirty="0"/>
              <a:t> </a:t>
            </a:r>
            <a:r>
              <a:rPr lang="en-US" sz="1200" b="0" dirty="0" err="1"/>
              <a:t>tersebut</a:t>
            </a:r>
            <a:r>
              <a:rPr lang="en-US" sz="1200" b="0" dirty="0"/>
              <a:t>, </a:t>
            </a:r>
            <a:r>
              <a:rPr lang="en-US" sz="1200" b="0" dirty="0" err="1"/>
              <a:t>dan</a:t>
            </a:r>
            <a:r>
              <a:rPr lang="en-US" sz="1200" b="0" dirty="0"/>
              <a:t> </a:t>
            </a:r>
            <a:r>
              <a:rPr lang="en-US" sz="1200" b="0" dirty="0" err="1"/>
              <a:t>tutup</a:t>
            </a:r>
            <a:r>
              <a:rPr lang="en-US" sz="1200" b="0" dirty="0"/>
              <a:t> </a:t>
            </a:r>
            <a:r>
              <a:rPr lang="en-US" sz="1200" b="0" dirty="0" err="1"/>
              <a:t>dengan</a:t>
            </a:r>
            <a:r>
              <a:rPr lang="en-US" sz="1200" b="0" dirty="0"/>
              <a:t> </a:t>
            </a:r>
            <a:r>
              <a:rPr lang="en-US" sz="1200" b="0" dirty="0" err="1"/>
              <a:t>mengklik</a:t>
            </a:r>
            <a:r>
              <a:rPr lang="en-US" sz="1200" b="0" dirty="0"/>
              <a:t> </a:t>
            </a:r>
            <a:r>
              <a:rPr lang="en-US" sz="1200" dirty="0" err="1"/>
              <a:t>Buat</a:t>
            </a:r>
            <a:r>
              <a:rPr lang="en-US" sz="1200" dirty="0"/>
              <a:t> </a:t>
            </a:r>
            <a:r>
              <a:rPr lang="en-US" sz="1200" i="1" dirty="0"/>
              <a:t>Blog</a:t>
            </a:r>
            <a:r>
              <a:rPr lang="en-US" sz="1200" dirty="0"/>
              <a:t>!</a:t>
            </a:r>
            <a:r>
              <a:rPr lang="en-US" sz="1200" b="0" dirty="0"/>
              <a:t/>
            </a:r>
            <a:br>
              <a:rPr lang="en-US" sz="1200" b="0" dirty="0"/>
            </a:br>
            <a:r>
              <a:rPr lang="en-US" sz="1200" b="0" dirty="0" smtClean="0"/>
              <a:t/>
            </a:r>
            <a:br>
              <a:rPr lang="en-US" sz="1200" b="0" dirty="0" smtClean="0"/>
            </a:br>
            <a:r>
              <a:rPr lang="en-US" sz="1200" b="0" dirty="0" smtClean="0"/>
              <a:t>7. </a:t>
            </a:r>
            <a:r>
              <a:rPr lang="en-US" sz="1200" b="0" dirty="0" err="1"/>
              <a:t>Selesai</a:t>
            </a:r>
            <a:r>
              <a:rPr lang="en-US" sz="1200" b="0" dirty="0"/>
              <a:t>! </a:t>
            </a:r>
            <a:r>
              <a:rPr lang="en-US" sz="1200" b="0" i="1" dirty="0"/>
              <a:t>Blog</a:t>
            </a:r>
            <a:r>
              <a:rPr lang="en-US" sz="1200" b="0" dirty="0"/>
              <a:t> </a:t>
            </a:r>
            <a:r>
              <a:rPr lang="en-US" sz="1200" b="0" dirty="0" err="1"/>
              <a:t>Anda</a:t>
            </a:r>
            <a:r>
              <a:rPr lang="en-US" sz="1200" b="0" dirty="0"/>
              <a:t> </a:t>
            </a:r>
            <a:r>
              <a:rPr lang="en-US" sz="1200" b="0" dirty="0" err="1"/>
              <a:t>sudah</a:t>
            </a:r>
            <a:r>
              <a:rPr lang="en-US" sz="1200" b="0" dirty="0"/>
              <a:t> </a:t>
            </a:r>
            <a:r>
              <a:rPr lang="en-US" sz="1200" b="0" dirty="0" err="1"/>
              <a:t>berhasil</a:t>
            </a:r>
            <a:r>
              <a:rPr lang="en-US" sz="1200" b="0" dirty="0"/>
              <a:t> </a:t>
            </a:r>
            <a:r>
              <a:rPr lang="en-US" sz="1200" b="0" dirty="0" err="1"/>
              <a:t>dibuat</a:t>
            </a:r>
            <a:r>
              <a:rPr lang="en-US" sz="1200" b="0" dirty="0"/>
              <a:t>, </a:t>
            </a:r>
            <a:r>
              <a:rPr lang="en-US" sz="1200" b="0" dirty="0" err="1"/>
              <a:t>klik</a:t>
            </a:r>
            <a:r>
              <a:rPr lang="en-US" sz="1200" b="0" dirty="0"/>
              <a:t> </a:t>
            </a:r>
            <a:r>
              <a:rPr lang="en-US" sz="1200" b="0" dirty="0" err="1"/>
              <a:t>judul</a:t>
            </a:r>
            <a:r>
              <a:rPr lang="en-US" sz="1200" b="0" dirty="0"/>
              <a:t> </a:t>
            </a:r>
            <a:r>
              <a:rPr lang="en-US" sz="1200" b="0" i="1" dirty="0"/>
              <a:t>blog</a:t>
            </a:r>
            <a:r>
              <a:rPr lang="en-US" sz="1200" b="0" dirty="0"/>
              <a:t> </a:t>
            </a:r>
            <a:r>
              <a:rPr lang="en-US" sz="1200" b="0" dirty="0" err="1"/>
              <a:t>Anda</a:t>
            </a:r>
            <a:r>
              <a:rPr lang="en-US" sz="1200" b="0" dirty="0"/>
              <a:t> </a:t>
            </a:r>
            <a:r>
              <a:rPr lang="en-US" sz="1200" b="0" dirty="0" err="1"/>
              <a:t>untuk</a:t>
            </a:r>
            <a:r>
              <a:rPr lang="en-US" sz="1200" b="0" dirty="0"/>
              <a:t> </a:t>
            </a:r>
            <a:r>
              <a:rPr lang="en-US" sz="1200" b="0" dirty="0" err="1"/>
              <a:t>mengakses</a:t>
            </a:r>
            <a:r>
              <a:rPr lang="en-US" sz="1200" b="0" dirty="0"/>
              <a:t> </a:t>
            </a:r>
            <a:r>
              <a:rPr lang="en-US" sz="1200" b="0" i="1" dirty="0"/>
              <a:t>dashboard</a:t>
            </a:r>
            <a:r>
              <a:rPr lang="en-US" sz="1200" b="0" dirty="0"/>
              <a:t> </a:t>
            </a:r>
            <a:r>
              <a:rPr lang="en-US" sz="1200" b="0" dirty="0" err="1"/>
              <a:t>secara</a:t>
            </a:r>
            <a:r>
              <a:rPr lang="en-US" sz="1200" b="0" dirty="0"/>
              <a:t> </a:t>
            </a:r>
            <a:r>
              <a:rPr lang="en-US" sz="1200" b="0" dirty="0" err="1"/>
              <a:t>terpisah</a:t>
            </a:r>
            <a:r>
              <a:rPr lang="en-US" sz="1200" b="0" dirty="0"/>
              <a:t>.</a:t>
            </a:r>
            <a:br>
              <a:rPr lang="en-US" sz="1200" b="0" dirty="0"/>
            </a:br>
            <a:r>
              <a:rPr lang="en-US" sz="1200" b="0" dirty="0" smtClean="0"/>
              <a:t/>
            </a:r>
            <a:br>
              <a:rPr lang="en-US" sz="1200" b="0" dirty="0" smtClean="0"/>
            </a:br>
            <a:r>
              <a:rPr lang="en-US" sz="1200" b="0" dirty="0" smtClean="0"/>
              <a:t>8. </a:t>
            </a:r>
            <a:r>
              <a:rPr lang="en-US" sz="1200" b="0" dirty="0" err="1"/>
              <a:t>Sekarang</a:t>
            </a:r>
            <a:r>
              <a:rPr lang="en-US" sz="1200" b="0" dirty="0"/>
              <a:t> </a:t>
            </a:r>
            <a:r>
              <a:rPr lang="en-US" sz="1200" b="0" i="1" dirty="0"/>
              <a:t>blog</a:t>
            </a:r>
            <a:r>
              <a:rPr lang="en-US" sz="1200" b="0" dirty="0"/>
              <a:t> </a:t>
            </a:r>
            <a:r>
              <a:rPr lang="en-US" sz="1200" b="0" dirty="0" err="1"/>
              <a:t>baru</a:t>
            </a:r>
            <a:r>
              <a:rPr lang="en-US" sz="1200" b="0" dirty="0"/>
              <a:t> </a:t>
            </a:r>
            <a:r>
              <a:rPr lang="en-US" sz="1200" b="0" dirty="0" err="1"/>
              <a:t>Anda</a:t>
            </a:r>
            <a:r>
              <a:rPr lang="en-US" sz="1200" b="0" dirty="0"/>
              <a:t> </a:t>
            </a:r>
            <a:r>
              <a:rPr lang="en-US" sz="1200" b="0" dirty="0" err="1"/>
              <a:t>perlu</a:t>
            </a:r>
            <a:r>
              <a:rPr lang="en-US" sz="1200" b="0" dirty="0"/>
              <a:t> </a:t>
            </a:r>
            <a:r>
              <a:rPr lang="en-US" sz="1200" b="0" dirty="0" err="1"/>
              <a:t>sebuah</a:t>
            </a:r>
            <a:r>
              <a:rPr lang="en-US" sz="1200" b="0" dirty="0"/>
              <a:t> </a:t>
            </a:r>
            <a:r>
              <a:rPr lang="en-US" sz="1200" b="0" dirty="0" err="1"/>
              <a:t>artikel</a:t>
            </a:r>
            <a:r>
              <a:rPr lang="en-US" sz="1200" b="0" dirty="0"/>
              <a:t>, </a:t>
            </a:r>
            <a:r>
              <a:rPr lang="en-US" sz="1200" b="0" dirty="0" err="1"/>
              <a:t>bisa</a:t>
            </a:r>
            <a:r>
              <a:rPr lang="en-US" sz="1200" b="0" dirty="0"/>
              <a:t> </a:t>
            </a:r>
            <a:r>
              <a:rPr lang="en-US" sz="1200" b="0" dirty="0" err="1"/>
              <a:t>apa</a:t>
            </a:r>
            <a:r>
              <a:rPr lang="en-US" sz="1200" b="0" dirty="0"/>
              <a:t> </a:t>
            </a:r>
            <a:r>
              <a:rPr lang="en-US" sz="1200" b="0" dirty="0" err="1"/>
              <a:t>saja</a:t>
            </a:r>
            <a:r>
              <a:rPr lang="en-US" sz="1200" b="0" dirty="0"/>
              <a:t>, </a:t>
            </a:r>
            <a:r>
              <a:rPr lang="en-US" sz="1200" b="0" dirty="0" err="1"/>
              <a:t>mungkin</a:t>
            </a:r>
            <a:r>
              <a:rPr lang="en-US" sz="1200" b="0" dirty="0"/>
              <a:t> </a:t>
            </a:r>
            <a:r>
              <a:rPr lang="en-US" sz="1200" b="0" dirty="0" err="1"/>
              <a:t>satu</a:t>
            </a:r>
            <a:r>
              <a:rPr lang="en-US" sz="1200" b="0" dirty="0"/>
              <a:t> </a:t>
            </a:r>
            <a:r>
              <a:rPr lang="en-US" sz="1200" b="0" dirty="0" err="1"/>
              <a:t>dua</a:t>
            </a:r>
            <a:r>
              <a:rPr lang="en-US" sz="1200" b="0" dirty="0"/>
              <a:t> </a:t>
            </a:r>
            <a:r>
              <a:rPr lang="en-US" sz="1200" b="0" dirty="0" err="1"/>
              <a:t>patah</a:t>
            </a:r>
            <a:r>
              <a:rPr lang="en-US" sz="1200" b="0" dirty="0"/>
              <a:t> kata </a:t>
            </a:r>
            <a:r>
              <a:rPr lang="en-US" sz="1200" b="0" dirty="0" err="1"/>
              <a:t>untuk</a:t>
            </a:r>
            <a:r>
              <a:rPr lang="en-US" sz="1200" b="0" dirty="0"/>
              <a:t> </a:t>
            </a:r>
            <a:r>
              <a:rPr lang="en-US" sz="1200" b="0" dirty="0" err="1"/>
              <a:t>menyambut</a:t>
            </a:r>
            <a:r>
              <a:rPr lang="en-US" sz="1200" b="0" dirty="0"/>
              <a:t> </a:t>
            </a:r>
            <a:r>
              <a:rPr lang="en-US" sz="1200" b="0" dirty="0" err="1"/>
              <a:t>pengunjung</a:t>
            </a:r>
            <a:r>
              <a:rPr lang="en-US" sz="1200" b="0" dirty="0"/>
              <a:t> yang </a:t>
            </a:r>
            <a:r>
              <a:rPr lang="en-US" sz="1200" b="0" dirty="0" err="1"/>
              <a:t>datang</a:t>
            </a:r>
            <a:r>
              <a:rPr lang="en-US" sz="1200" b="0" dirty="0"/>
              <a:t> </a:t>
            </a:r>
            <a:r>
              <a:rPr lang="en-US" sz="1200" b="0" dirty="0" err="1"/>
              <a:t>ke</a:t>
            </a:r>
            <a:r>
              <a:rPr lang="en-US" sz="1200" b="0" dirty="0"/>
              <a:t> </a:t>
            </a:r>
            <a:r>
              <a:rPr lang="en-US" sz="1200" b="0" i="1" dirty="0"/>
              <a:t>blog</a:t>
            </a:r>
            <a:r>
              <a:rPr lang="en-US" sz="1200" b="0" dirty="0"/>
              <a:t> </a:t>
            </a:r>
            <a:r>
              <a:rPr lang="en-US" sz="1200" b="0" dirty="0" err="1"/>
              <a:t>pertama</a:t>
            </a:r>
            <a:r>
              <a:rPr lang="en-US" sz="1200" b="0" dirty="0"/>
              <a:t> </a:t>
            </a:r>
            <a:r>
              <a:rPr lang="en-US" sz="1200" b="0" dirty="0" err="1"/>
              <a:t>Anda</a:t>
            </a:r>
            <a:r>
              <a:rPr lang="en-US" sz="1200" b="0" dirty="0"/>
              <a:t>. </a:t>
            </a:r>
            <a:r>
              <a:rPr lang="en-US" sz="1200" b="0" dirty="0" err="1"/>
              <a:t>Caranya</a:t>
            </a:r>
            <a:r>
              <a:rPr lang="en-US" sz="1200" b="0" dirty="0"/>
              <a:t> </a:t>
            </a:r>
            <a:r>
              <a:rPr lang="en-US" sz="1200" b="0" dirty="0" err="1"/>
              <a:t>klik</a:t>
            </a:r>
            <a:r>
              <a:rPr lang="en-US" sz="1200" b="0" dirty="0"/>
              <a:t> </a:t>
            </a:r>
            <a:r>
              <a:rPr lang="en-US" sz="1200" b="0" dirty="0" err="1"/>
              <a:t>tombol</a:t>
            </a:r>
            <a:r>
              <a:rPr lang="en-US" sz="1200" b="0" dirty="0"/>
              <a:t> </a:t>
            </a:r>
            <a:r>
              <a:rPr lang="en-US" sz="1200" dirty="0" err="1"/>
              <a:t>Entri</a:t>
            </a:r>
            <a:r>
              <a:rPr lang="en-US" sz="1200" dirty="0"/>
              <a:t> </a:t>
            </a:r>
            <a:r>
              <a:rPr lang="en-US" sz="1200" dirty="0" err="1"/>
              <a:t>baru</a:t>
            </a:r>
            <a:r>
              <a:rPr lang="en-US" sz="1200" b="0" dirty="0"/>
              <a:t>.</a:t>
            </a:r>
            <a:br>
              <a:rPr lang="en-US" sz="1200" b="0" dirty="0"/>
            </a:br>
            <a:r>
              <a:rPr lang="en-US" sz="1200" b="0" dirty="0" smtClean="0"/>
              <a:t/>
            </a:r>
            <a:br>
              <a:rPr lang="en-US" sz="1200" b="0" dirty="0" smtClean="0"/>
            </a:br>
            <a:r>
              <a:rPr lang="en-US" sz="1200" b="0" dirty="0" smtClean="0"/>
              <a:t>9. </a:t>
            </a:r>
            <a:r>
              <a:rPr lang="sv-SE" sz="1200" b="0" dirty="0"/>
              <a:t>Di halaman ini Anda bisa mengisi </a:t>
            </a:r>
            <a:r>
              <a:rPr lang="sv-SE" sz="1200" b="0" i="1" dirty="0"/>
              <a:t>blog</a:t>
            </a:r>
            <a:r>
              <a:rPr lang="sv-SE" sz="1200" b="0" dirty="0"/>
              <a:t> dengan konten apapun selama dalam aturan yang sudah ditentukan</a:t>
            </a:r>
            <a:r>
              <a:rPr lang="sv-SE" sz="1200" b="0" dirty="0" smtClean="0"/>
              <a:t>.</a:t>
            </a:r>
            <a:br>
              <a:rPr lang="sv-SE" sz="1200" b="0" dirty="0" smtClean="0"/>
            </a:br>
            <a:r>
              <a:rPr lang="sv-SE" sz="1200" b="0" dirty="0"/>
              <a:t/>
            </a:r>
            <a:br>
              <a:rPr lang="sv-SE" sz="1200" b="0" dirty="0"/>
            </a:br>
            <a:r>
              <a:rPr lang="sv-SE" sz="1200" b="0" dirty="0" smtClean="0"/>
              <a:t>10. </a:t>
            </a:r>
            <a:r>
              <a:rPr lang="en-US" sz="1200" b="0" dirty="0" err="1"/>
              <a:t>Buat</a:t>
            </a:r>
            <a:r>
              <a:rPr lang="en-US" sz="1200" b="0" dirty="0"/>
              <a:t> </a:t>
            </a:r>
            <a:r>
              <a:rPr lang="en-US" sz="1200" b="0" dirty="0" err="1"/>
              <a:t>artikel</a:t>
            </a:r>
            <a:r>
              <a:rPr lang="en-US" sz="1200" b="0" dirty="0"/>
              <a:t> yang </a:t>
            </a:r>
            <a:r>
              <a:rPr lang="en-US" sz="1200" b="0" dirty="0" err="1"/>
              <a:t>menarik</a:t>
            </a:r>
            <a:r>
              <a:rPr lang="en-US" sz="1200" b="0" dirty="0"/>
              <a:t>, </a:t>
            </a:r>
            <a:r>
              <a:rPr lang="en-US" sz="1200" b="0" dirty="0" err="1"/>
              <a:t>Anda</a:t>
            </a:r>
            <a:r>
              <a:rPr lang="en-US" sz="1200" b="0" dirty="0"/>
              <a:t> </a:t>
            </a:r>
            <a:r>
              <a:rPr lang="en-US" sz="1200" b="0" dirty="0" err="1"/>
              <a:t>bisa</a:t>
            </a:r>
            <a:r>
              <a:rPr lang="en-US" sz="1200" b="0" dirty="0"/>
              <a:t> </a:t>
            </a:r>
            <a:r>
              <a:rPr lang="en-US" sz="1200" b="0" dirty="0" err="1"/>
              <a:t>juga</a:t>
            </a:r>
            <a:r>
              <a:rPr lang="en-US" sz="1200" b="0" dirty="0"/>
              <a:t> </a:t>
            </a:r>
            <a:r>
              <a:rPr lang="en-US" sz="1200" b="0" dirty="0" err="1"/>
              <a:t>menambahkan</a:t>
            </a:r>
            <a:r>
              <a:rPr lang="en-US" sz="1200" b="0" dirty="0"/>
              <a:t> </a:t>
            </a:r>
            <a:r>
              <a:rPr lang="en-US" sz="1200" b="0" dirty="0" err="1"/>
              <a:t>gambar</a:t>
            </a:r>
            <a:r>
              <a:rPr lang="en-US" sz="1200" b="0" dirty="0"/>
              <a:t> di </a:t>
            </a:r>
            <a:r>
              <a:rPr lang="en-US" sz="1200" b="0" dirty="0" err="1"/>
              <a:t>dalam</a:t>
            </a:r>
            <a:r>
              <a:rPr lang="en-US" sz="1200" b="0" dirty="0"/>
              <a:t> </a:t>
            </a:r>
            <a:r>
              <a:rPr lang="en-US" sz="1200" b="0" dirty="0" err="1"/>
              <a:t>artikel</a:t>
            </a:r>
            <a:r>
              <a:rPr lang="en-US" sz="1200" b="0" dirty="0"/>
              <a:t> agar </a:t>
            </a:r>
            <a:r>
              <a:rPr lang="en-US" sz="1200" b="0" dirty="0" err="1"/>
              <a:t>lebih</a:t>
            </a:r>
            <a:r>
              <a:rPr lang="en-US" sz="1200" b="0" dirty="0"/>
              <a:t> </a:t>
            </a:r>
            <a:r>
              <a:rPr lang="en-US" sz="1200" b="0" dirty="0" err="1"/>
              <a:t>hidup</a:t>
            </a:r>
            <a:r>
              <a:rPr lang="en-US" sz="1200" b="0" dirty="0"/>
              <a:t>.</a:t>
            </a:r>
            <a:r>
              <a:rPr lang="en-US" sz="1200" b="0" dirty="0" smtClean="0"/>
              <a:t/>
            </a:r>
            <a:br>
              <a:rPr lang="en-US" sz="1200" b="0" dirty="0" smtClean="0"/>
            </a:br>
            <a:r>
              <a:rPr lang="en-US" sz="1200" dirty="0" smtClean="0"/>
              <a:t/>
            </a:r>
            <a:br>
              <a:rPr lang="en-US" sz="1200" dirty="0" smtClean="0"/>
            </a:br>
            <a:r>
              <a:rPr lang="en-US" sz="1200" dirty="0" smtClean="0"/>
              <a:t/>
            </a:r>
            <a:br>
              <a:rPr lang="en-US" sz="1200" dirty="0" smtClean="0"/>
            </a:br>
            <a:r>
              <a:rPr lang="en-US" sz="1200" dirty="0"/>
              <a:t/>
            </a:r>
            <a:br>
              <a:rPr lang="en-US" sz="1200" dirty="0"/>
            </a:br>
            <a:r>
              <a:rPr lang="en-US" sz="1200" dirty="0" smtClean="0"/>
              <a:t/>
            </a:r>
            <a:br>
              <a:rPr lang="en-US" sz="1200" dirty="0" smtClean="0"/>
            </a:br>
            <a:r>
              <a:rPr lang="en-US" sz="1200" dirty="0"/>
              <a:t/>
            </a:r>
            <a:br>
              <a:rPr lang="en-US" sz="1200" dirty="0"/>
            </a:br>
            <a:r>
              <a:rPr lang="en-US" sz="1200" dirty="0" smtClean="0"/>
              <a:t/>
            </a:r>
            <a:br>
              <a:rPr lang="en-US" sz="1200" dirty="0" smtClean="0"/>
            </a:br>
            <a:r>
              <a:rPr lang="en-US" sz="1200" dirty="0"/>
              <a:t/>
            </a:r>
            <a:br>
              <a:rPr lang="en-US" sz="1200" dirty="0"/>
            </a:br>
            <a:r>
              <a:rPr lang="en-US" sz="1200" dirty="0" smtClean="0"/>
              <a:t/>
            </a:r>
            <a:br>
              <a:rPr lang="en-US" sz="1200" dirty="0" smtClean="0"/>
            </a:br>
            <a:r>
              <a:rPr lang="en-US" sz="1200" b="0" dirty="0"/>
              <a:t/>
            </a:r>
            <a:br>
              <a:rPr lang="en-US" sz="1200" b="0" dirty="0"/>
            </a:br>
            <a:r>
              <a:rPr lang="en-US" sz="1200" b="0" dirty="0"/>
              <a:t/>
            </a:r>
            <a:br>
              <a:rPr lang="en-US" sz="1200" b="0" dirty="0"/>
            </a:br>
            <a:r>
              <a:rPr lang="en-US" sz="1200" b="0" dirty="0"/>
              <a:t/>
            </a:r>
            <a:br>
              <a:rPr lang="en-US" sz="1200" b="0" dirty="0"/>
            </a:br>
            <a:r>
              <a:rPr lang="en-US" sz="1200" b="0" dirty="0"/>
              <a:t/>
            </a:r>
            <a:br>
              <a:rPr lang="en-US" sz="1200" b="0" dirty="0"/>
            </a:br>
            <a:r>
              <a:rPr lang="en-US" sz="1200" dirty="0"/>
              <a:t/>
            </a:r>
            <a:br>
              <a:rPr lang="en-US" sz="1200" dirty="0"/>
            </a:br>
            <a:r>
              <a:rPr lang="en-US" sz="1200" b="0" dirty="0"/>
              <a:t/>
            </a:r>
            <a:br>
              <a:rPr lang="en-US" sz="1200" b="0" dirty="0"/>
            </a:br>
            <a:r>
              <a:rPr lang="en-US" sz="1200" b="0" dirty="0"/>
              <a:t/>
            </a:r>
            <a:br>
              <a:rPr lang="en-US" sz="1200" b="0" dirty="0"/>
            </a:br>
            <a:r>
              <a:rPr lang="en-US" sz="1200" b="0" dirty="0"/>
              <a:t/>
            </a:r>
            <a:br>
              <a:rPr lang="en-US" sz="1200" b="0" dirty="0"/>
            </a:br>
            <a:r>
              <a:rPr lang="en-US" sz="1200" b="0" dirty="0"/>
              <a:t/>
            </a:r>
            <a:br>
              <a:rPr lang="en-US" sz="1200" b="0" dirty="0"/>
            </a:br>
            <a:endParaRPr lang="en-US" sz="1200" b="0" dirty="0"/>
          </a:p>
        </p:txBody>
      </p:sp>
      <p:sp>
        <p:nvSpPr>
          <p:cNvPr id="3" name="Text Placeholder 2"/>
          <p:cNvSpPr>
            <a:spLocks noGrp="1"/>
          </p:cNvSpPr>
          <p:nvPr>
            <p:ph type="body" idx="1"/>
          </p:nvPr>
        </p:nvSpPr>
        <p:spPr/>
        <p:style>
          <a:lnRef idx="1">
            <a:schemeClr val="accent5"/>
          </a:lnRef>
          <a:fillRef idx="3">
            <a:schemeClr val="accent5"/>
          </a:fillRef>
          <a:effectRef idx="2">
            <a:schemeClr val="accent5"/>
          </a:effectRef>
          <a:fontRef idx="minor">
            <a:schemeClr val="lt1"/>
          </a:fontRef>
        </p:style>
        <p:txBody>
          <a:bodyPr>
            <a:normAutofit/>
            <a:scene3d>
              <a:camera prst="obliqueTopRight"/>
              <a:lightRig rig="threePt" dir="t"/>
            </a:scene3d>
          </a:bodyPr>
          <a:lstStyle/>
          <a:p>
            <a:pPr algn="r"/>
            <a:r>
              <a:rPr lang="en-ID" sz="3600" b="1" dirty="0"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KKN </a:t>
            </a:r>
            <a:r>
              <a:rPr lang="en-ID" sz="3600" b="1" dirty="0" err="1"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Uniku</a:t>
            </a:r>
            <a:r>
              <a:rPr lang="en-ID" sz="3600" b="1" dirty="0"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 2019</a:t>
            </a:r>
            <a:endParaRPr lang="en-US" sz="3600" b="1" dirty="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1850" y="5020056"/>
            <a:ext cx="1509438" cy="1066800"/>
          </a:xfrm>
          <a:prstGeom prst="rect">
            <a:avLst/>
          </a:prstGeom>
        </p:spPr>
      </p:pic>
    </p:spTree>
    <p:extLst>
      <p:ext uri="{BB962C8B-B14F-4D97-AF65-F5344CB8AC3E}">
        <p14:creationId xmlns:p14="http://schemas.microsoft.com/office/powerpoint/2010/main" val="148367850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D" dirty="0" err="1" smtClean="0"/>
              <a:t>Pemberdayaan</a:t>
            </a:r>
            <a:r>
              <a:rPr lang="en-ID" dirty="0" smtClean="0"/>
              <a:t> </a:t>
            </a:r>
            <a:r>
              <a:rPr lang="en-ID" dirty="0" err="1" smtClean="0"/>
              <a:t>Masyarakat</a:t>
            </a:r>
            <a:endParaRPr lang="en-US" dirty="0"/>
          </a:p>
        </p:txBody>
      </p:sp>
      <p:sp>
        <p:nvSpPr>
          <p:cNvPr id="3" name="Text Placeholder 2"/>
          <p:cNvSpPr>
            <a:spLocks noGrp="1"/>
          </p:cNvSpPr>
          <p:nvPr>
            <p:ph type="body" idx="1"/>
          </p:nvPr>
        </p:nvSpPr>
        <p:spPr>
          <a:xfrm>
            <a:off x="1069848" y="2045643"/>
            <a:ext cx="4754880" cy="640080"/>
          </a:xfrm>
        </p:spPr>
        <p:txBody>
          <a:bodyPr>
            <a:normAutofit/>
          </a:bodyPr>
          <a:lstStyle/>
          <a:p>
            <a:pPr algn="ctr"/>
            <a:r>
              <a:rPr lang="en-ID" sz="2800" dirty="0" err="1" smtClean="0"/>
              <a:t>Bidang</a:t>
            </a:r>
            <a:r>
              <a:rPr lang="en-ID" sz="2800" dirty="0" smtClean="0"/>
              <a:t> </a:t>
            </a:r>
            <a:r>
              <a:rPr lang="en-ID" sz="2800" dirty="0" err="1" smtClean="0"/>
              <a:t>Pendidikan</a:t>
            </a:r>
            <a:endParaRPr lang="en-US" sz="2800" dirty="0"/>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069975" y="2873831"/>
            <a:ext cx="4754563" cy="3291840"/>
          </a:xfrm>
        </p:spPr>
      </p:pic>
      <p:sp>
        <p:nvSpPr>
          <p:cNvPr id="5" name="Text Placeholder 4"/>
          <p:cNvSpPr>
            <a:spLocks noGrp="1"/>
          </p:cNvSpPr>
          <p:nvPr>
            <p:ph type="body" sz="quarter" idx="3"/>
          </p:nvPr>
        </p:nvSpPr>
        <p:spPr/>
        <p:txBody>
          <a:bodyPr>
            <a:normAutofit/>
          </a:bodyPr>
          <a:lstStyle/>
          <a:p>
            <a:pPr algn="ctr"/>
            <a:r>
              <a:rPr lang="en-ID" sz="2800" dirty="0" err="1" smtClean="0"/>
              <a:t>Bidang</a:t>
            </a:r>
            <a:r>
              <a:rPr lang="en-ID" sz="2800" dirty="0" smtClean="0"/>
              <a:t> Agama</a:t>
            </a:r>
            <a:endParaRPr lang="en-US" sz="2800" dirty="0"/>
          </a:p>
        </p:txBody>
      </p:sp>
      <p:pic>
        <p:nvPicPr>
          <p:cNvPr id="8" name="Content Placeholder 7"/>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6364288" y="2873831"/>
            <a:ext cx="4754562" cy="3291840"/>
          </a:xfrm>
        </p:spPr>
      </p:pic>
    </p:spTree>
    <p:extLst>
      <p:ext uri="{BB962C8B-B14F-4D97-AF65-F5344CB8AC3E}">
        <p14:creationId xmlns:p14="http://schemas.microsoft.com/office/powerpoint/2010/main" val="37834059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mph" presetSubtype="0" fill="hold" grpId="0" nodeType="clickEffect">
                                  <p:stCondLst>
                                    <p:cond delay="0"/>
                                  </p:stCondLst>
                                  <p:iterate type="lt">
                                    <p:tmPct val="4000"/>
                                  </p:iterate>
                                  <p:childTnLst>
                                    <p:set>
                                      <p:cBhvr override="childStyle">
                                        <p:cTn id="11" dur="500" fill="hold"/>
                                        <p:tgtEl>
                                          <p:spTgt spid="3">
                                            <p:txEl>
                                              <p:pRg st="0" end="0"/>
                                            </p:txEl>
                                          </p:spTgt>
                                        </p:tgtEl>
                                        <p:attrNameLst>
                                          <p:attrName>style.color</p:attrName>
                                        </p:attrNameLst>
                                      </p:cBhvr>
                                      <p:to>
                                        <p:clrVal>
                                          <a:schemeClr val="accent2"/>
                                        </p:clrVal>
                                      </p:to>
                                    </p:set>
                                    <p:set>
                                      <p:cBhvr>
                                        <p:cTn id="12" dur="500" fill="hold"/>
                                        <p:tgtEl>
                                          <p:spTgt spid="3">
                                            <p:txEl>
                                              <p:pRg st="0" end="0"/>
                                            </p:txEl>
                                          </p:spTgt>
                                        </p:tgtEl>
                                        <p:attrNameLst>
                                          <p:attrName>fillcolor</p:attrName>
                                        </p:attrNameLst>
                                      </p:cBhvr>
                                      <p:to>
                                        <p:clrVal>
                                          <a:schemeClr val="accent2"/>
                                        </p:clrVal>
                                      </p:to>
                                    </p:set>
                                    <p:set>
                                      <p:cBhvr>
                                        <p:cTn id="13" dur="500" fill="hold"/>
                                        <p:tgtEl>
                                          <p:spTgt spid="3">
                                            <p:txEl>
                                              <p:pRg st="0" end="0"/>
                                            </p:txEl>
                                          </p:spTgt>
                                        </p:tgtEl>
                                        <p:attrNameLst>
                                          <p:attrName>fill.type</p:attrName>
                                        </p:attrNameLst>
                                      </p:cBhvr>
                                      <p:to>
                                        <p:strVal val="solid"/>
                                      </p:to>
                                    </p:set>
                                  </p:childTnLst>
                                </p:cTn>
                              </p:par>
                            </p:childTnLst>
                          </p:cTn>
                        </p:par>
                      </p:childTnLst>
                    </p:cTn>
                  </p:par>
                  <p:par>
                    <p:cTn id="14" fill="hold">
                      <p:stCondLst>
                        <p:cond delay="indefinite"/>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5"/>
                                        </p:tgtEl>
                                        <p:attrNameLst>
                                          <p:attrName>fillcolor</p:attrName>
                                        </p:attrNameLst>
                                      </p:cBhvr>
                                      <p:to>
                                        <a:schemeClr val="accent2"/>
                                      </p:to>
                                    </p:animClr>
                                    <p:set>
                                      <p:cBhvr>
                                        <p:cTn id="18" dur="2000" fill="hold"/>
                                        <p:tgtEl>
                                          <p:spTgt spid="5"/>
                                        </p:tgtEl>
                                        <p:attrNameLst>
                                          <p:attrName>fill.type</p:attrName>
                                        </p:attrNameLst>
                                      </p:cBhvr>
                                      <p:to>
                                        <p:strVal val="solid"/>
                                      </p:to>
                                    </p:set>
                                    <p:set>
                                      <p:cBhvr>
                                        <p:cTn id="19" dur="2000" fill="hold"/>
                                        <p:tgtEl>
                                          <p:spTgt spid="5"/>
                                        </p:tgtEl>
                                        <p:attrNameLst>
                                          <p:attrName>fill.on</p:attrName>
                                        </p:attrNameLst>
                                      </p:cBhvr>
                                      <p:to>
                                        <p:strVal val="true"/>
                                      </p:to>
                                    </p:set>
                                  </p:childTnLst>
                                </p:cTn>
                              </p:par>
                            </p:childTnLst>
                          </p:cTn>
                        </p:par>
                      </p:childTnLst>
                    </p:cTn>
                  </p:par>
                  <p:par>
                    <p:cTn id="20" fill="hold">
                      <p:stCondLst>
                        <p:cond delay="indefinite"/>
                      </p:stCondLst>
                      <p:childTnLst>
                        <p:par>
                          <p:cTn id="21" fill="hold">
                            <p:stCondLst>
                              <p:cond delay="0"/>
                            </p:stCondLst>
                            <p:childTnLst>
                              <p:par>
                                <p:cTn id="22" presetID="6" presetClass="emph" presetSubtype="0" fill="hold" nodeType="clickEffect">
                                  <p:stCondLst>
                                    <p:cond delay="0"/>
                                  </p:stCondLst>
                                  <p:childTnLst>
                                    <p:animScale>
                                      <p:cBhvr>
                                        <p:cTn id="23" dur="2000" fill="hold"/>
                                        <p:tgtEl>
                                          <p:spTgt spid="7"/>
                                        </p:tgtEl>
                                      </p:cBhvr>
                                      <p:by x="150000" y="150000"/>
                                    </p:animScale>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975" y="679704"/>
            <a:ext cx="10058400" cy="685800"/>
          </a:xfrm>
        </p:spPr>
        <p:txBody>
          <a:bodyPr>
            <a:normAutofit fontScale="90000"/>
          </a:bodyPr>
          <a:lstStyle/>
          <a:p>
            <a:pPr algn="ctr"/>
            <a:r>
              <a:rPr lang="en-US" dirty="0" err="1" smtClean="0"/>
              <a:t>Ilustrasi</a:t>
            </a:r>
            <a:r>
              <a:rPr lang="en-US" dirty="0" smtClean="0"/>
              <a:t> </a:t>
            </a:r>
            <a:r>
              <a:rPr lang="en-US" dirty="0" err="1" smtClean="0"/>
              <a:t>Pembuatan</a:t>
            </a:r>
            <a:r>
              <a:rPr lang="en-US" dirty="0" smtClean="0"/>
              <a:t> Email</a:t>
            </a:r>
            <a:endParaRPr lang="en-US" dirty="0"/>
          </a:p>
        </p:txBody>
      </p:sp>
      <p:pic>
        <p:nvPicPr>
          <p:cNvPr id="5" name="Content Placeholder 4"/>
          <p:cNvPicPr>
            <a:picLocks noGrp="1"/>
          </p:cNvPicPr>
          <p:nvPr>
            <p:ph sz="half" idx="1"/>
          </p:nvPr>
        </p:nvPicPr>
        <p:blipFill>
          <a:blip r:embed="rId2"/>
          <a:stretch>
            <a:fillRect/>
          </a:stretch>
        </p:blipFill>
        <p:spPr>
          <a:xfrm>
            <a:off x="1069975" y="1926336"/>
            <a:ext cx="5050409" cy="4245864"/>
          </a:xfrm>
          <a:prstGeom prst="rect">
            <a:avLst/>
          </a:prstGeom>
        </p:spPr>
      </p:pic>
      <p:pic>
        <p:nvPicPr>
          <p:cNvPr id="6" name="Content Placeholder 5"/>
          <p:cNvPicPr>
            <a:picLocks noGrp="1"/>
          </p:cNvPicPr>
          <p:nvPr>
            <p:ph sz="half" idx="2"/>
          </p:nvPr>
        </p:nvPicPr>
        <p:blipFill>
          <a:blip r:embed="rId3"/>
          <a:stretch>
            <a:fillRect/>
          </a:stretch>
        </p:blipFill>
        <p:spPr>
          <a:xfrm>
            <a:off x="6364288" y="1926336"/>
            <a:ext cx="4754562" cy="4245863"/>
          </a:xfrm>
          <a:prstGeom prst="rect">
            <a:avLst/>
          </a:prstGeom>
        </p:spPr>
      </p:pic>
    </p:spTree>
    <p:extLst>
      <p:ext uri="{BB962C8B-B14F-4D97-AF65-F5344CB8AC3E}">
        <p14:creationId xmlns:p14="http://schemas.microsoft.com/office/powerpoint/2010/main" val="65316411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2828" y="1008888"/>
            <a:ext cx="10058400" cy="685800"/>
          </a:xfrm>
        </p:spPr>
        <p:txBody>
          <a:bodyPr>
            <a:normAutofit fontScale="90000"/>
          </a:bodyPr>
          <a:lstStyle/>
          <a:p>
            <a:pPr algn="ctr"/>
            <a:r>
              <a:rPr lang="en-US" dirty="0" err="1" smtClean="0"/>
              <a:t>Ilustrasi</a:t>
            </a:r>
            <a:r>
              <a:rPr lang="en-US" dirty="0" smtClean="0"/>
              <a:t> </a:t>
            </a:r>
            <a:r>
              <a:rPr lang="en-US" dirty="0" err="1" smtClean="0"/>
              <a:t>Pembuatan</a:t>
            </a:r>
            <a:r>
              <a:rPr lang="en-US" dirty="0" smtClean="0"/>
              <a:t> Blog</a:t>
            </a:r>
            <a:endParaRPr lang="en-US" dirty="0"/>
          </a:p>
        </p:txBody>
      </p:sp>
      <p:pic>
        <p:nvPicPr>
          <p:cNvPr id="7" name="Content Placeholder 6"/>
          <p:cNvPicPr>
            <a:picLocks noGrp="1"/>
          </p:cNvPicPr>
          <p:nvPr>
            <p:ph sz="half" idx="1"/>
          </p:nvPr>
        </p:nvPicPr>
        <p:blipFill>
          <a:blip r:embed="rId2"/>
          <a:stretch>
            <a:fillRect/>
          </a:stretch>
        </p:blipFill>
        <p:spPr>
          <a:xfrm>
            <a:off x="1069975" y="2474976"/>
            <a:ext cx="4754563" cy="3877056"/>
          </a:xfrm>
          <a:prstGeom prst="rect">
            <a:avLst/>
          </a:prstGeom>
        </p:spPr>
      </p:pic>
      <p:pic>
        <p:nvPicPr>
          <p:cNvPr id="8" name="Content Placeholder 7"/>
          <p:cNvPicPr>
            <a:picLocks noGrp="1"/>
          </p:cNvPicPr>
          <p:nvPr>
            <p:ph sz="half" idx="2"/>
          </p:nvPr>
        </p:nvPicPr>
        <p:blipFill>
          <a:blip r:embed="rId3"/>
          <a:stretch>
            <a:fillRect/>
          </a:stretch>
        </p:blipFill>
        <p:spPr>
          <a:xfrm>
            <a:off x="6364288" y="2474976"/>
            <a:ext cx="4754562" cy="3877055"/>
          </a:xfrm>
          <a:prstGeom prst="rect">
            <a:avLst/>
          </a:prstGeom>
        </p:spPr>
      </p:pic>
    </p:spTree>
    <p:extLst>
      <p:ext uri="{BB962C8B-B14F-4D97-AF65-F5344CB8AC3E}">
        <p14:creationId xmlns:p14="http://schemas.microsoft.com/office/powerpoint/2010/main" val="156299528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2828" y="1008888"/>
            <a:ext cx="10058400" cy="685800"/>
          </a:xfrm>
        </p:spPr>
        <p:txBody>
          <a:bodyPr>
            <a:normAutofit fontScale="90000"/>
          </a:bodyPr>
          <a:lstStyle/>
          <a:p>
            <a:pPr algn="ctr"/>
            <a:r>
              <a:rPr lang="en-US" dirty="0" err="1" smtClean="0"/>
              <a:t>Lanjutan</a:t>
            </a:r>
            <a:r>
              <a:rPr lang="en-US" dirty="0" smtClean="0"/>
              <a:t> </a:t>
            </a:r>
            <a:r>
              <a:rPr lang="en-US" dirty="0" err="1" smtClean="0"/>
              <a:t>Ilustrasi</a:t>
            </a:r>
            <a:r>
              <a:rPr lang="en-US" dirty="0" smtClean="0"/>
              <a:t> </a:t>
            </a:r>
            <a:r>
              <a:rPr lang="en-US" dirty="0" err="1" smtClean="0"/>
              <a:t>Pembuatan</a:t>
            </a:r>
            <a:r>
              <a:rPr lang="en-US" dirty="0"/>
              <a:t> </a:t>
            </a:r>
            <a:r>
              <a:rPr lang="en-US" dirty="0" smtClean="0"/>
              <a:t>Blog</a:t>
            </a:r>
            <a:endParaRPr lang="en-US" dirty="0"/>
          </a:p>
        </p:txBody>
      </p:sp>
      <p:pic>
        <p:nvPicPr>
          <p:cNvPr id="5" name="Picture 4"/>
          <p:cNvPicPr/>
          <p:nvPr/>
        </p:nvPicPr>
        <p:blipFill>
          <a:blip r:embed="rId2"/>
          <a:stretch>
            <a:fillRect/>
          </a:stretch>
        </p:blipFill>
        <p:spPr>
          <a:xfrm>
            <a:off x="1069848" y="2194560"/>
            <a:ext cx="4754880" cy="3977640"/>
          </a:xfrm>
          <a:prstGeom prst="rect">
            <a:avLst/>
          </a:prstGeom>
        </p:spPr>
      </p:pic>
      <p:sp>
        <p:nvSpPr>
          <p:cNvPr id="3" name="Content Placeholder 2"/>
          <p:cNvSpPr>
            <a:spLocks noGrp="1"/>
          </p:cNvSpPr>
          <p:nvPr>
            <p:ph sz="half" idx="1"/>
          </p:nvPr>
        </p:nvSpPr>
        <p:spPr/>
        <p:txBody>
          <a:bodyPr/>
          <a:lstStyle/>
          <a:p>
            <a:endParaRPr lang="en-US"/>
          </a:p>
        </p:txBody>
      </p:sp>
      <p:pic>
        <p:nvPicPr>
          <p:cNvPr id="9" name="Content Placeholder 8"/>
          <p:cNvPicPr>
            <a:picLocks noGrp="1"/>
          </p:cNvPicPr>
          <p:nvPr>
            <p:ph sz="half" idx="2"/>
          </p:nvPr>
        </p:nvPicPr>
        <p:blipFill>
          <a:blip r:embed="rId3"/>
          <a:stretch>
            <a:fillRect/>
          </a:stretch>
        </p:blipFill>
        <p:spPr>
          <a:xfrm>
            <a:off x="6364288" y="2194560"/>
            <a:ext cx="4754562" cy="3977639"/>
          </a:xfrm>
          <a:prstGeom prst="rect">
            <a:avLst/>
          </a:prstGeom>
        </p:spPr>
      </p:pic>
    </p:spTree>
    <p:extLst>
      <p:ext uri="{BB962C8B-B14F-4D97-AF65-F5344CB8AC3E}">
        <p14:creationId xmlns:p14="http://schemas.microsoft.com/office/powerpoint/2010/main" val="8239187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2828" y="1008888"/>
            <a:ext cx="10058400" cy="685800"/>
          </a:xfrm>
        </p:spPr>
        <p:txBody>
          <a:bodyPr>
            <a:normAutofit fontScale="90000"/>
          </a:bodyPr>
          <a:lstStyle/>
          <a:p>
            <a:pPr algn="ctr"/>
            <a:r>
              <a:rPr lang="en-US" dirty="0" err="1" smtClean="0"/>
              <a:t>Lanjutan</a:t>
            </a:r>
            <a:r>
              <a:rPr lang="en-US" dirty="0" smtClean="0"/>
              <a:t> </a:t>
            </a:r>
            <a:r>
              <a:rPr lang="en-US" dirty="0" err="1" smtClean="0"/>
              <a:t>Ilustrasi</a:t>
            </a:r>
            <a:r>
              <a:rPr lang="en-US" dirty="0" smtClean="0"/>
              <a:t> </a:t>
            </a:r>
            <a:r>
              <a:rPr lang="en-US" dirty="0" err="1" smtClean="0"/>
              <a:t>Pembuatan</a:t>
            </a:r>
            <a:r>
              <a:rPr lang="en-US" dirty="0"/>
              <a:t> </a:t>
            </a:r>
            <a:r>
              <a:rPr lang="en-US" dirty="0" smtClean="0"/>
              <a:t>Blog</a:t>
            </a:r>
            <a:endParaRPr lang="en-US" dirty="0"/>
          </a:p>
        </p:txBody>
      </p:sp>
      <p:pic>
        <p:nvPicPr>
          <p:cNvPr id="6" name="Content Placeholder 5"/>
          <p:cNvPicPr>
            <a:picLocks noGrp="1"/>
          </p:cNvPicPr>
          <p:nvPr>
            <p:ph sz="half" idx="1"/>
          </p:nvPr>
        </p:nvPicPr>
        <p:blipFill>
          <a:blip r:embed="rId2"/>
          <a:stretch>
            <a:fillRect/>
          </a:stretch>
        </p:blipFill>
        <p:spPr>
          <a:xfrm>
            <a:off x="1069975" y="2194560"/>
            <a:ext cx="4754563" cy="4084320"/>
          </a:xfrm>
          <a:prstGeom prst="rect">
            <a:avLst/>
          </a:prstGeom>
        </p:spPr>
      </p:pic>
      <p:pic>
        <p:nvPicPr>
          <p:cNvPr id="8" name="Content Placeholder 7"/>
          <p:cNvPicPr>
            <a:picLocks noGrp="1"/>
          </p:cNvPicPr>
          <p:nvPr>
            <p:ph sz="half" idx="2"/>
          </p:nvPr>
        </p:nvPicPr>
        <p:blipFill>
          <a:blip r:embed="rId3"/>
          <a:stretch>
            <a:fillRect/>
          </a:stretch>
        </p:blipFill>
        <p:spPr>
          <a:xfrm>
            <a:off x="6364288" y="2194560"/>
            <a:ext cx="4754562" cy="4084319"/>
          </a:xfrm>
          <a:prstGeom prst="rect">
            <a:avLst/>
          </a:prstGeom>
        </p:spPr>
      </p:pic>
    </p:spTree>
    <p:extLst>
      <p:ext uri="{BB962C8B-B14F-4D97-AF65-F5344CB8AC3E}">
        <p14:creationId xmlns:p14="http://schemas.microsoft.com/office/powerpoint/2010/main" val="32925497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2828" y="1008888"/>
            <a:ext cx="10058400" cy="685800"/>
          </a:xfrm>
        </p:spPr>
        <p:txBody>
          <a:bodyPr>
            <a:normAutofit fontScale="90000"/>
          </a:bodyPr>
          <a:lstStyle/>
          <a:p>
            <a:pPr algn="ctr"/>
            <a:r>
              <a:rPr lang="en-US" dirty="0" err="1" smtClean="0"/>
              <a:t>Lanjutan</a:t>
            </a:r>
            <a:r>
              <a:rPr lang="en-US" dirty="0" smtClean="0"/>
              <a:t> </a:t>
            </a:r>
            <a:r>
              <a:rPr lang="en-US" dirty="0" err="1" smtClean="0"/>
              <a:t>Ilustrasi</a:t>
            </a:r>
            <a:r>
              <a:rPr lang="en-US" dirty="0" smtClean="0"/>
              <a:t> </a:t>
            </a:r>
            <a:r>
              <a:rPr lang="en-US" dirty="0" err="1" smtClean="0"/>
              <a:t>Pembuatan</a:t>
            </a:r>
            <a:r>
              <a:rPr lang="en-US" dirty="0"/>
              <a:t> </a:t>
            </a:r>
            <a:r>
              <a:rPr lang="en-US" dirty="0" smtClean="0"/>
              <a:t>Blog</a:t>
            </a:r>
            <a:endParaRPr lang="en-US" dirty="0"/>
          </a:p>
        </p:txBody>
      </p:sp>
      <p:sp>
        <p:nvSpPr>
          <p:cNvPr id="3" name="Content Placeholder 2"/>
          <p:cNvSpPr>
            <a:spLocks noGrp="1"/>
          </p:cNvSpPr>
          <p:nvPr>
            <p:ph sz="half" idx="1"/>
          </p:nvPr>
        </p:nvSpPr>
        <p:spPr/>
        <p:txBody>
          <a:bodyPr/>
          <a:lstStyle/>
          <a:p>
            <a:endParaRPr lang="en-US" dirty="0"/>
          </a:p>
        </p:txBody>
      </p:sp>
      <p:pic>
        <p:nvPicPr>
          <p:cNvPr id="7" name="Picture 6"/>
          <p:cNvPicPr/>
          <p:nvPr/>
        </p:nvPicPr>
        <p:blipFill>
          <a:blip r:embed="rId2"/>
          <a:stretch>
            <a:fillRect/>
          </a:stretch>
        </p:blipFill>
        <p:spPr>
          <a:xfrm>
            <a:off x="1032828" y="2194560"/>
            <a:ext cx="4791900" cy="3977640"/>
          </a:xfrm>
          <a:prstGeom prst="rect">
            <a:avLst/>
          </a:prstGeom>
        </p:spPr>
      </p:pic>
      <p:pic>
        <p:nvPicPr>
          <p:cNvPr id="9" name="Content Placeholder 8"/>
          <p:cNvPicPr>
            <a:picLocks noGrp="1"/>
          </p:cNvPicPr>
          <p:nvPr>
            <p:ph sz="half" idx="2"/>
          </p:nvPr>
        </p:nvPicPr>
        <p:blipFill>
          <a:blip r:embed="rId3"/>
          <a:stretch>
            <a:fillRect/>
          </a:stretch>
        </p:blipFill>
        <p:spPr>
          <a:xfrm>
            <a:off x="6364288" y="2194560"/>
            <a:ext cx="4754562" cy="3977639"/>
          </a:xfrm>
          <a:prstGeom prst="rect">
            <a:avLst/>
          </a:prstGeom>
        </p:spPr>
      </p:pic>
    </p:spTree>
    <p:extLst>
      <p:ext uri="{BB962C8B-B14F-4D97-AF65-F5344CB8AC3E}">
        <p14:creationId xmlns:p14="http://schemas.microsoft.com/office/powerpoint/2010/main" val="373227954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2828" y="1008888"/>
            <a:ext cx="10058400" cy="685800"/>
          </a:xfrm>
        </p:spPr>
        <p:txBody>
          <a:bodyPr>
            <a:normAutofit fontScale="90000"/>
          </a:bodyPr>
          <a:lstStyle/>
          <a:p>
            <a:pPr algn="ctr"/>
            <a:r>
              <a:rPr lang="en-US" dirty="0" err="1" smtClean="0"/>
              <a:t>Lanjutan</a:t>
            </a:r>
            <a:r>
              <a:rPr lang="en-US" dirty="0" smtClean="0"/>
              <a:t> </a:t>
            </a:r>
            <a:r>
              <a:rPr lang="en-US" dirty="0" err="1" smtClean="0"/>
              <a:t>Ilustrasi</a:t>
            </a:r>
            <a:r>
              <a:rPr lang="en-US" dirty="0" smtClean="0"/>
              <a:t> </a:t>
            </a:r>
            <a:r>
              <a:rPr lang="en-US" dirty="0" err="1" smtClean="0"/>
              <a:t>Pembuatan</a:t>
            </a:r>
            <a:r>
              <a:rPr lang="en-US" dirty="0"/>
              <a:t> </a:t>
            </a:r>
            <a:r>
              <a:rPr lang="en-US" dirty="0" smtClean="0"/>
              <a:t>Blog</a:t>
            </a:r>
            <a:endParaRPr lang="en-US" dirty="0"/>
          </a:p>
        </p:txBody>
      </p:sp>
      <p:pic>
        <p:nvPicPr>
          <p:cNvPr id="6" name="Content Placeholder 5"/>
          <p:cNvPicPr>
            <a:picLocks noGrp="1"/>
          </p:cNvPicPr>
          <p:nvPr>
            <p:ph sz="half" idx="1"/>
          </p:nvPr>
        </p:nvPicPr>
        <p:blipFill>
          <a:blip r:embed="rId2"/>
          <a:stretch>
            <a:fillRect/>
          </a:stretch>
        </p:blipFill>
        <p:spPr>
          <a:xfrm>
            <a:off x="1069975" y="2194559"/>
            <a:ext cx="4754563" cy="3977639"/>
          </a:xfrm>
          <a:prstGeom prst="rect">
            <a:avLst/>
          </a:prstGeom>
        </p:spPr>
      </p:pic>
      <p:pic>
        <p:nvPicPr>
          <p:cNvPr id="8" name="Content Placeholder 7"/>
          <p:cNvPicPr>
            <a:picLocks noGrp="1"/>
          </p:cNvPicPr>
          <p:nvPr>
            <p:ph sz="half" idx="2"/>
          </p:nvPr>
        </p:nvPicPr>
        <p:blipFill>
          <a:blip r:embed="rId3"/>
          <a:stretch>
            <a:fillRect/>
          </a:stretch>
        </p:blipFill>
        <p:spPr>
          <a:xfrm>
            <a:off x="6364288" y="2194559"/>
            <a:ext cx="4754562" cy="3977639"/>
          </a:xfrm>
          <a:prstGeom prst="rect">
            <a:avLst/>
          </a:prstGeom>
        </p:spPr>
      </p:pic>
    </p:spTree>
    <p:extLst>
      <p:ext uri="{BB962C8B-B14F-4D97-AF65-F5344CB8AC3E}">
        <p14:creationId xmlns:p14="http://schemas.microsoft.com/office/powerpoint/2010/main" val="27019887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2828" y="1008888"/>
            <a:ext cx="10058400" cy="685800"/>
          </a:xfrm>
        </p:spPr>
        <p:txBody>
          <a:bodyPr>
            <a:normAutofit fontScale="90000"/>
          </a:bodyPr>
          <a:lstStyle/>
          <a:p>
            <a:pPr algn="ctr"/>
            <a:r>
              <a:rPr lang="en-US" dirty="0" err="1" smtClean="0"/>
              <a:t>Lanjutan</a:t>
            </a:r>
            <a:r>
              <a:rPr lang="en-US" dirty="0" smtClean="0"/>
              <a:t> </a:t>
            </a:r>
            <a:r>
              <a:rPr lang="en-US" dirty="0" err="1" smtClean="0"/>
              <a:t>Ilustrasi</a:t>
            </a:r>
            <a:r>
              <a:rPr lang="en-US" dirty="0" smtClean="0"/>
              <a:t> </a:t>
            </a:r>
            <a:r>
              <a:rPr lang="en-US" dirty="0" err="1" smtClean="0"/>
              <a:t>Pembuatan</a:t>
            </a:r>
            <a:r>
              <a:rPr lang="en-US" dirty="0"/>
              <a:t> </a:t>
            </a:r>
            <a:r>
              <a:rPr lang="en-US" dirty="0" smtClean="0"/>
              <a:t>Blog</a:t>
            </a:r>
            <a:endParaRPr lang="en-US" dirty="0"/>
          </a:p>
        </p:txBody>
      </p:sp>
      <p:pic>
        <p:nvPicPr>
          <p:cNvPr id="7" name="Content Placeholder 6"/>
          <p:cNvPicPr>
            <a:picLocks noGrp="1"/>
          </p:cNvPicPr>
          <p:nvPr>
            <p:ph sz="half" idx="1"/>
          </p:nvPr>
        </p:nvPicPr>
        <p:blipFill>
          <a:blip r:embed="rId2"/>
          <a:stretch>
            <a:fillRect/>
          </a:stretch>
        </p:blipFill>
        <p:spPr>
          <a:xfrm>
            <a:off x="1069975" y="2194560"/>
            <a:ext cx="4754563" cy="3977640"/>
          </a:xfrm>
          <a:prstGeom prst="rect">
            <a:avLst/>
          </a:prstGeom>
        </p:spPr>
      </p:pic>
      <p:pic>
        <p:nvPicPr>
          <p:cNvPr id="4" name="Content Placeholder 3"/>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64288" y="2194560"/>
            <a:ext cx="4754562" cy="3977640"/>
          </a:xfrm>
        </p:spPr>
      </p:pic>
    </p:spTree>
    <p:extLst>
      <p:ext uri="{BB962C8B-B14F-4D97-AF65-F5344CB8AC3E}">
        <p14:creationId xmlns:p14="http://schemas.microsoft.com/office/powerpoint/2010/main" val="393802025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REFERENSI</a:t>
            </a:r>
            <a:endParaRPr lang="en-US" dirty="0"/>
          </a:p>
        </p:txBody>
      </p:sp>
      <p:sp>
        <p:nvSpPr>
          <p:cNvPr id="3" name="Content Placeholder 2"/>
          <p:cNvSpPr>
            <a:spLocks noGrp="1"/>
          </p:cNvSpPr>
          <p:nvPr>
            <p:ph idx="1"/>
          </p:nvPr>
        </p:nvSpPr>
        <p:spPr>
          <a:xfrm>
            <a:off x="1069848" y="1950720"/>
            <a:ext cx="10058400" cy="4401312"/>
          </a:xfrm>
        </p:spPr>
        <p:txBody>
          <a:bodyPr>
            <a:normAutofit/>
          </a:bodyPr>
          <a:lstStyle/>
          <a:p>
            <a:r>
              <a:rPr lang="en-US" dirty="0" err="1"/>
              <a:t>Gunawan</a:t>
            </a:r>
            <a:r>
              <a:rPr lang="en-US" dirty="0"/>
              <a:t>, </a:t>
            </a:r>
            <a:r>
              <a:rPr lang="en-US" dirty="0" err="1"/>
              <a:t>Sumodiningrat</a:t>
            </a:r>
            <a:r>
              <a:rPr lang="en-US" dirty="0"/>
              <a:t>. 1999. </a:t>
            </a:r>
            <a:r>
              <a:rPr lang="en-US" dirty="0" err="1"/>
              <a:t>Pemberdayaan</a:t>
            </a:r>
            <a:r>
              <a:rPr lang="en-US" dirty="0"/>
              <a:t> </a:t>
            </a:r>
            <a:r>
              <a:rPr lang="en-US" dirty="0" err="1"/>
              <a:t>Masyarakat</a:t>
            </a:r>
            <a:r>
              <a:rPr lang="en-US" dirty="0"/>
              <a:t> </a:t>
            </a:r>
            <a:r>
              <a:rPr lang="en-US" dirty="0" err="1"/>
              <a:t>dan</a:t>
            </a:r>
            <a:r>
              <a:rPr lang="en-US" dirty="0"/>
              <a:t> </a:t>
            </a:r>
            <a:r>
              <a:rPr lang="en-US" dirty="0" err="1"/>
              <a:t>Jaringan</a:t>
            </a:r>
            <a:r>
              <a:rPr lang="en-US" dirty="0"/>
              <a:t> </a:t>
            </a:r>
            <a:r>
              <a:rPr lang="en-US" dirty="0" err="1"/>
              <a:t>Pengaman</a:t>
            </a:r>
            <a:r>
              <a:rPr lang="en-US" dirty="0"/>
              <a:t> </a:t>
            </a:r>
            <a:r>
              <a:rPr lang="en-US" dirty="0" err="1"/>
              <a:t>Sosial</a:t>
            </a:r>
            <a:r>
              <a:rPr lang="en-US" dirty="0"/>
              <a:t>. Jakarta: PT </a:t>
            </a:r>
            <a:r>
              <a:rPr lang="en-US" dirty="0" err="1"/>
              <a:t>Gramedia</a:t>
            </a:r>
            <a:r>
              <a:rPr lang="en-US" dirty="0"/>
              <a:t> </a:t>
            </a:r>
            <a:r>
              <a:rPr lang="en-US" dirty="0" err="1"/>
              <a:t>Pustaka</a:t>
            </a:r>
            <a:r>
              <a:rPr lang="en-US" dirty="0"/>
              <a:t> </a:t>
            </a:r>
            <a:r>
              <a:rPr lang="en-US" dirty="0" err="1"/>
              <a:t>Utama</a:t>
            </a:r>
            <a:r>
              <a:rPr lang="en-US" dirty="0" smtClean="0"/>
              <a:t>.</a:t>
            </a:r>
            <a:endParaRPr lang="en-US" dirty="0"/>
          </a:p>
          <a:p>
            <a:r>
              <a:rPr lang="en-US" dirty="0"/>
              <a:t>Haag, S and Keen P. 1996. </a:t>
            </a:r>
            <a:r>
              <a:rPr lang="en-US" i="1" dirty="0"/>
              <a:t>Information Technology, Tomorrow’s Advantage Today</a:t>
            </a:r>
            <a:r>
              <a:rPr lang="en-US" dirty="0"/>
              <a:t>. McGraw-Hill</a:t>
            </a:r>
            <a:r>
              <a:rPr lang="en-US" dirty="0" smtClean="0"/>
              <a:t>.</a:t>
            </a:r>
            <a:endParaRPr lang="en-US" dirty="0"/>
          </a:p>
          <a:p>
            <a:r>
              <a:rPr lang="en-US" u="sng" dirty="0">
                <a:hlinkClick r:id="rId2"/>
              </a:rPr>
              <a:t>https://www.maxmanroe.com/pengertian-kewirausahaan.html</a:t>
            </a:r>
            <a:r>
              <a:rPr lang="en-US" dirty="0"/>
              <a:t>. Di </a:t>
            </a:r>
            <a:r>
              <a:rPr lang="en-US" dirty="0" err="1"/>
              <a:t>akses</a:t>
            </a:r>
            <a:r>
              <a:rPr lang="en-US" dirty="0"/>
              <a:t> 20 </a:t>
            </a:r>
            <a:r>
              <a:rPr lang="en-US" dirty="0" err="1"/>
              <a:t>Agustus</a:t>
            </a:r>
            <a:r>
              <a:rPr lang="en-US" dirty="0"/>
              <a:t> </a:t>
            </a:r>
            <a:r>
              <a:rPr lang="en-US" dirty="0" smtClean="0"/>
              <a:t>2019</a:t>
            </a:r>
          </a:p>
          <a:p>
            <a:r>
              <a:rPr lang="en-US" dirty="0"/>
              <a:t>Oxford English Dictionary. 2006. </a:t>
            </a:r>
            <a:r>
              <a:rPr lang="en-US" i="1" dirty="0"/>
              <a:t>Little Oxford English Dictionary</a:t>
            </a:r>
            <a:r>
              <a:rPr lang="en-US" dirty="0"/>
              <a:t>. California: Oxford University Press</a:t>
            </a:r>
            <a:r>
              <a:rPr lang="en-US" dirty="0" smtClean="0"/>
              <a:t>.</a:t>
            </a:r>
            <a:endParaRPr lang="en-US" dirty="0"/>
          </a:p>
          <a:p>
            <a:r>
              <a:rPr lang="en-US" dirty="0"/>
              <a:t>Thomas, W, </a:t>
            </a:r>
            <a:r>
              <a:rPr lang="en-US" dirty="0" err="1"/>
              <a:t>Zimmerer</a:t>
            </a:r>
            <a:r>
              <a:rPr lang="en-US" dirty="0"/>
              <a:t>, Norman, M, Scarborough. 2008. </a:t>
            </a:r>
            <a:r>
              <a:rPr lang="en-US" dirty="0" err="1"/>
              <a:t>Kewirausahaan</a:t>
            </a:r>
            <a:r>
              <a:rPr lang="en-US" dirty="0"/>
              <a:t> </a:t>
            </a:r>
            <a:r>
              <a:rPr lang="en-US" dirty="0" err="1"/>
              <a:t>dan</a:t>
            </a:r>
            <a:r>
              <a:rPr lang="en-US" dirty="0"/>
              <a:t> </a:t>
            </a:r>
            <a:r>
              <a:rPr lang="en-US" dirty="0" err="1"/>
              <a:t>Manajemen</a:t>
            </a:r>
            <a:r>
              <a:rPr lang="en-US" dirty="0"/>
              <a:t> Usaha Kecil. </a:t>
            </a:r>
            <a:r>
              <a:rPr lang="en-US" dirty="0" err="1"/>
              <a:t>Salemba</a:t>
            </a:r>
            <a:r>
              <a:rPr lang="en-US" dirty="0"/>
              <a:t> </a:t>
            </a:r>
            <a:r>
              <a:rPr lang="en-US" dirty="0" err="1"/>
              <a:t>empat</a:t>
            </a:r>
            <a:r>
              <a:rPr lang="en-US" dirty="0" smtClean="0"/>
              <a:t>.</a:t>
            </a:r>
            <a:endParaRPr lang="en-US" dirty="0"/>
          </a:p>
          <a:p>
            <a:r>
              <a:rPr lang="en-US" dirty="0"/>
              <a:t>Williams </a:t>
            </a:r>
            <a:r>
              <a:rPr lang="en-US" dirty="0" err="1"/>
              <a:t>dan</a:t>
            </a:r>
            <a:r>
              <a:rPr lang="en-US" dirty="0"/>
              <a:t> Sawyer. 2003. </a:t>
            </a:r>
            <a:r>
              <a:rPr lang="en-US" i="1" dirty="0"/>
              <a:t>Using Information Technology: A Practical Introduction to Computers and Communications</a:t>
            </a:r>
            <a:r>
              <a:rPr lang="en-US" dirty="0"/>
              <a:t>. London: Career Education.</a:t>
            </a:r>
          </a:p>
          <a:p>
            <a:endParaRPr lang="en-US" dirty="0"/>
          </a:p>
        </p:txBody>
      </p:sp>
    </p:spTree>
    <p:extLst>
      <p:ext uri="{BB962C8B-B14F-4D97-AF65-F5344CB8AC3E}">
        <p14:creationId xmlns:p14="http://schemas.microsoft.com/office/powerpoint/2010/main" val="11071190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dirty="0" err="1" smtClean="0"/>
              <a:t>Presentasi</a:t>
            </a:r>
            <a:r>
              <a:rPr lang="en-US" sz="6000" dirty="0" smtClean="0"/>
              <a:t> </a:t>
            </a:r>
            <a:r>
              <a:rPr lang="en-US" sz="6000" dirty="0" err="1" smtClean="0"/>
              <a:t>Selesai</a:t>
            </a:r>
            <a:r>
              <a:rPr lang="en-US" sz="6000" dirty="0" smtClean="0"/>
              <a:t>…</a:t>
            </a:r>
            <a:endParaRPr lang="en-US" sz="6000" dirty="0"/>
          </a:p>
        </p:txBody>
      </p:sp>
      <p:sp>
        <p:nvSpPr>
          <p:cNvPr id="3" name="Text Placeholder 2"/>
          <p:cNvSpPr>
            <a:spLocks noGrp="1"/>
          </p:cNvSpPr>
          <p:nvPr>
            <p:ph type="body" idx="1"/>
          </p:nvPr>
        </p:nvSpPr>
        <p:spPr/>
        <p:txBody>
          <a:bodyPr>
            <a:normAutofit/>
          </a:bodyPr>
          <a:lstStyle/>
          <a:p>
            <a:pPr algn="r"/>
            <a:r>
              <a:rPr lang="en-US" sz="3600" dirty="0" smtClean="0"/>
              <a:t>https://</a:t>
            </a:r>
            <a:r>
              <a:rPr lang="en-US" sz="3600" dirty="0" smtClean="0"/>
              <a:t>desapadamatang19.blogspot.com</a:t>
            </a:r>
            <a:endParaRPr lang="en-US" sz="3600" dirty="0"/>
          </a:p>
        </p:txBody>
      </p:sp>
    </p:spTree>
    <p:extLst>
      <p:ext uri="{BB962C8B-B14F-4D97-AF65-F5344CB8AC3E}">
        <p14:creationId xmlns:p14="http://schemas.microsoft.com/office/powerpoint/2010/main" val="2951837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0" presetClass="emph" presetSubtype="0" fill="hold" grpId="0" nodeType="clickEffect">
                                  <p:stCondLst>
                                    <p:cond delay="0"/>
                                  </p:stCondLst>
                                  <p:childTnLst>
                                    <p:anim calcmode="discrete" valueType="str">
                                      <p:cBhvr override="childStyle">
                                        <p:cTn id="11" dur="2000" fill="hold"/>
                                        <p:tgtEl>
                                          <p:spTgt spid="3">
                                            <p:txEl>
                                              <p:pRg st="0" end="0"/>
                                            </p:txEl>
                                          </p:spTgt>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D" dirty="0" err="1" smtClean="0"/>
              <a:t>Bidang</a:t>
            </a:r>
            <a:r>
              <a:rPr lang="en-ID" dirty="0" smtClean="0"/>
              <a:t> </a:t>
            </a:r>
            <a:r>
              <a:rPr lang="en-ID" dirty="0" err="1" smtClean="0"/>
              <a:t>Kesehatan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6732" y="1920240"/>
            <a:ext cx="9521516" cy="4251960"/>
          </a:xfrm>
        </p:spPr>
      </p:pic>
    </p:spTree>
    <p:extLst>
      <p:ext uri="{BB962C8B-B14F-4D97-AF65-F5344CB8AC3E}">
        <p14:creationId xmlns:p14="http://schemas.microsoft.com/office/powerpoint/2010/main" val="92647850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5" presetClass="exit" presetSubtype="0" fill="hold" nodeType="clickEffect">
                                  <p:stCondLst>
                                    <p:cond delay="0"/>
                                  </p:stCondLst>
                                  <p:childTnLst>
                                    <p:animEffect transition="out" filter="fade">
                                      <p:cBhvr>
                                        <p:cTn id="10" dur="2000"/>
                                        <p:tgtEl>
                                          <p:spTgt spid="4"/>
                                        </p:tgtEl>
                                      </p:cBhvr>
                                    </p:animEffect>
                                    <p:anim calcmode="lin" valueType="num">
                                      <p:cBhvr>
                                        <p:cTn id="11" dur="2000"/>
                                        <p:tgtEl>
                                          <p:spTgt spid="4"/>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2" dur="2000"/>
                                        <p:tgtEl>
                                          <p:spTgt spid="4"/>
                                        </p:tgtEl>
                                        <p:attrNameLst>
                                          <p:attrName>ppt_h</p:attrName>
                                        </p:attrNameLst>
                                      </p:cBhvr>
                                      <p:tavLst>
                                        <p:tav tm="0">
                                          <p:val>
                                            <p:strVal val="ppt_h"/>
                                          </p:val>
                                        </p:tav>
                                        <p:tav tm="100000">
                                          <p:val>
                                            <p:strVal val="ppt_h"/>
                                          </p:val>
                                        </p:tav>
                                      </p:tavLst>
                                    </p:anim>
                                    <p:set>
                                      <p:cBhvr>
                                        <p:cTn id="13"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err="1"/>
              <a:t>Sumodiningrat</a:t>
            </a:r>
            <a:r>
              <a:rPr lang="en-US" sz="2000" dirty="0"/>
              <a:t> (1999)</a:t>
            </a:r>
            <a:br>
              <a:rPr lang="en-US" sz="2000" dirty="0"/>
            </a:br>
            <a:r>
              <a:rPr lang="en-US" sz="2000" b="0" dirty="0" err="1"/>
              <a:t>Arti</a:t>
            </a:r>
            <a:r>
              <a:rPr lang="en-US" sz="2000" b="0" dirty="0"/>
              <a:t> </a:t>
            </a:r>
            <a:r>
              <a:rPr lang="en-US" sz="2000" b="0" dirty="0" err="1"/>
              <a:t>pemberdayaan</a:t>
            </a:r>
            <a:r>
              <a:rPr lang="en-US" sz="2000" b="0" dirty="0"/>
              <a:t> </a:t>
            </a:r>
            <a:r>
              <a:rPr lang="en-US" sz="2000" b="0" dirty="0" err="1"/>
              <a:t>masyarakat</a:t>
            </a:r>
            <a:r>
              <a:rPr lang="en-US" sz="2000" b="0" dirty="0"/>
              <a:t> (</a:t>
            </a:r>
            <a:r>
              <a:rPr lang="en-US" sz="2000" b="0" i="1" dirty="0"/>
              <a:t>society empowerment</a:t>
            </a:r>
            <a:r>
              <a:rPr lang="en-US" sz="2000" b="0" dirty="0"/>
              <a:t>) </a:t>
            </a:r>
            <a:r>
              <a:rPr lang="en-US" sz="2000" b="0" dirty="0" err="1"/>
              <a:t>adalah</a:t>
            </a:r>
            <a:r>
              <a:rPr lang="en-US" sz="2000" b="0" dirty="0"/>
              <a:t> agenda </a:t>
            </a:r>
            <a:r>
              <a:rPr lang="en-US" sz="2000" b="0" dirty="0" err="1"/>
              <a:t>konsep</a:t>
            </a:r>
            <a:r>
              <a:rPr lang="en-US" sz="2000" b="0" dirty="0"/>
              <a:t> </a:t>
            </a:r>
            <a:r>
              <a:rPr lang="en-US" sz="2000" b="0" dirty="0" err="1"/>
              <a:t>dan</a:t>
            </a:r>
            <a:r>
              <a:rPr lang="en-US" sz="2000" b="0" dirty="0"/>
              <a:t> </a:t>
            </a:r>
            <a:r>
              <a:rPr lang="en-US" sz="2000" b="0" dirty="0" err="1"/>
              <a:t>pembangunan</a:t>
            </a:r>
            <a:r>
              <a:rPr lang="en-US" sz="2000" b="0" dirty="0"/>
              <a:t> yang </a:t>
            </a:r>
            <a:r>
              <a:rPr lang="en-US" sz="2000" b="0" dirty="0" err="1"/>
              <a:t>mendukungan</a:t>
            </a:r>
            <a:r>
              <a:rPr lang="en-US" sz="2000" b="0" dirty="0"/>
              <a:t> </a:t>
            </a:r>
            <a:r>
              <a:rPr lang="en-US" sz="2000" b="0" dirty="0" err="1"/>
              <a:t>kemampuan</a:t>
            </a:r>
            <a:r>
              <a:rPr lang="en-US" sz="2000" b="0" dirty="0"/>
              <a:t> </a:t>
            </a:r>
            <a:r>
              <a:rPr lang="en-US" sz="2000" b="0" dirty="0" err="1"/>
              <a:t>masyarakat</a:t>
            </a:r>
            <a:r>
              <a:rPr lang="en-US" sz="2000" b="0" dirty="0"/>
              <a:t>. </a:t>
            </a:r>
            <a:r>
              <a:rPr lang="en-US" sz="2000" b="0" dirty="0" err="1"/>
              <a:t>Tujuan</a:t>
            </a:r>
            <a:r>
              <a:rPr lang="en-US" sz="2000" b="0" dirty="0"/>
              <a:t> yang </a:t>
            </a:r>
            <a:r>
              <a:rPr lang="en-US" sz="2000" b="0" dirty="0" err="1"/>
              <a:t>diharapkan</a:t>
            </a:r>
            <a:r>
              <a:rPr lang="en-US" sz="2000" b="0" dirty="0"/>
              <a:t> </a:t>
            </a:r>
            <a:r>
              <a:rPr lang="en-US" sz="2000" b="0" dirty="0" err="1"/>
              <a:t>dalam</a:t>
            </a:r>
            <a:r>
              <a:rPr lang="en-US" sz="2000" b="0" dirty="0"/>
              <a:t> </a:t>
            </a:r>
            <a:r>
              <a:rPr lang="en-US" sz="2000" b="0" dirty="0" err="1"/>
              <a:t>pemberdayaan</a:t>
            </a:r>
            <a:r>
              <a:rPr lang="en-US" sz="2000" b="0" dirty="0"/>
              <a:t> </a:t>
            </a:r>
            <a:r>
              <a:rPr lang="en-US" sz="2000" b="0" dirty="0" err="1"/>
              <a:t>ini</a:t>
            </a:r>
            <a:r>
              <a:rPr lang="en-US" sz="2000" b="0" dirty="0"/>
              <a:t> </a:t>
            </a:r>
            <a:r>
              <a:rPr lang="en-US" sz="2000" b="0" dirty="0" err="1"/>
              <a:t>ialah</a:t>
            </a:r>
            <a:r>
              <a:rPr lang="en-US" sz="2000" b="0" dirty="0"/>
              <a:t> </a:t>
            </a:r>
            <a:r>
              <a:rPr lang="en-US" sz="2000" b="0" dirty="0" err="1"/>
              <a:t>mencipatakan</a:t>
            </a:r>
            <a:r>
              <a:rPr lang="en-US" sz="2000" b="0" dirty="0"/>
              <a:t> </a:t>
            </a:r>
            <a:r>
              <a:rPr lang="en-US" sz="2000" b="0" dirty="0" err="1"/>
              <a:t>kehidupan</a:t>
            </a:r>
            <a:r>
              <a:rPr lang="en-US" sz="2000" b="0" dirty="0"/>
              <a:t> </a:t>
            </a:r>
            <a:r>
              <a:rPr lang="en-US" sz="2000" b="0" dirty="0" err="1"/>
              <a:t>masyarakat</a:t>
            </a:r>
            <a:r>
              <a:rPr lang="en-US" sz="2000" b="0" dirty="0"/>
              <a:t> yang </a:t>
            </a:r>
            <a:r>
              <a:rPr lang="en-US" sz="2000" b="0" dirty="0" err="1"/>
              <a:t>mandiri</a:t>
            </a:r>
            <a:r>
              <a:rPr lang="en-US" sz="2000" b="0" dirty="0"/>
              <a:t>, </a:t>
            </a:r>
            <a:r>
              <a:rPr lang="en-US" sz="2000" b="0" dirty="0" err="1"/>
              <a:t>baik</a:t>
            </a:r>
            <a:r>
              <a:rPr lang="en-US" sz="2000" b="0" dirty="0"/>
              <a:t> </a:t>
            </a:r>
            <a:r>
              <a:rPr lang="en-US" sz="2000" b="0" dirty="0" err="1"/>
              <a:t>dalam</a:t>
            </a:r>
            <a:r>
              <a:rPr lang="en-US" sz="2000" b="0" dirty="0"/>
              <a:t> </a:t>
            </a:r>
            <a:r>
              <a:rPr lang="en-US" sz="2000" b="0" dirty="0" err="1"/>
              <a:t>bidang</a:t>
            </a:r>
            <a:r>
              <a:rPr lang="en-US" sz="2000" b="0" dirty="0"/>
              <a:t> </a:t>
            </a:r>
            <a:r>
              <a:rPr lang="en-US" sz="2000" b="0" dirty="0" err="1"/>
              <a:t>ekonomi</a:t>
            </a:r>
            <a:r>
              <a:rPr lang="en-US" sz="2000" b="0" dirty="0"/>
              <a:t>, </a:t>
            </a:r>
            <a:r>
              <a:rPr lang="en-US" sz="2000" b="0" dirty="0" err="1"/>
              <a:t>pendidikan</a:t>
            </a:r>
            <a:r>
              <a:rPr lang="en-US" sz="2000" b="0" dirty="0"/>
              <a:t>, </a:t>
            </a:r>
            <a:r>
              <a:rPr lang="en-US" sz="2000" b="0" dirty="0" err="1"/>
              <a:t>ataupun</a:t>
            </a:r>
            <a:r>
              <a:rPr lang="en-US" sz="2000" b="0" dirty="0"/>
              <a:t> </a:t>
            </a:r>
            <a:r>
              <a:rPr lang="en-US" sz="2000" b="0" dirty="0" err="1"/>
              <a:t>dalam</a:t>
            </a:r>
            <a:r>
              <a:rPr lang="en-US" sz="2000" b="0" dirty="0"/>
              <a:t> </a:t>
            </a:r>
            <a:r>
              <a:rPr lang="en-US" sz="2000" b="0" dirty="0" err="1"/>
              <a:t>bidang</a:t>
            </a:r>
            <a:r>
              <a:rPr lang="en-US" sz="2000" b="0" dirty="0"/>
              <a:t> </a:t>
            </a:r>
            <a:r>
              <a:rPr lang="en-US" sz="2000" b="0" dirty="0" err="1"/>
              <a:t>industri</a:t>
            </a:r>
            <a:r>
              <a:rPr lang="en-US" sz="2000" b="0" dirty="0"/>
              <a:t>.</a:t>
            </a:r>
            <a:br>
              <a:rPr lang="en-US" sz="2000" b="0" dirty="0"/>
            </a:br>
            <a:r>
              <a:rPr lang="en-US" sz="2000" b="0" dirty="0" smtClean="0"/>
              <a:t/>
            </a:r>
            <a:br>
              <a:rPr lang="en-US" sz="2000" b="0" dirty="0" smtClean="0"/>
            </a:br>
            <a:r>
              <a:rPr lang="en-US" sz="2000" dirty="0" err="1"/>
              <a:t>Rusel</a:t>
            </a:r>
            <a:r>
              <a:rPr lang="en-US" sz="2000" dirty="0"/>
              <a:t> </a:t>
            </a:r>
            <a:r>
              <a:rPr lang="en-US" sz="2000" dirty="0" err="1"/>
              <a:t>Erlic</a:t>
            </a:r>
            <a:r>
              <a:rPr lang="en-US" sz="2000" dirty="0"/>
              <a:t> </a:t>
            </a:r>
            <a:r>
              <a:rPr lang="en-US" sz="2000" dirty="0" err="1"/>
              <a:t>dan</a:t>
            </a:r>
            <a:r>
              <a:rPr lang="en-US" sz="2000" dirty="0"/>
              <a:t> </a:t>
            </a:r>
            <a:r>
              <a:rPr lang="en-US" sz="2000" dirty="0" err="1"/>
              <a:t>Rievera</a:t>
            </a:r>
            <a:r>
              <a:rPr lang="en-US" sz="2000" dirty="0"/>
              <a:t> (1986)</a:t>
            </a:r>
            <a:br>
              <a:rPr lang="en-US" sz="2000" dirty="0"/>
            </a:br>
            <a:r>
              <a:rPr lang="en-US" sz="2000" b="0" dirty="0" err="1"/>
              <a:t>Menurutnya</a:t>
            </a:r>
            <a:r>
              <a:rPr lang="en-US" sz="2000" b="0" dirty="0"/>
              <a:t>, </a:t>
            </a:r>
            <a:r>
              <a:rPr lang="en-US" sz="2000" b="0" dirty="0" err="1"/>
              <a:t>definisi</a:t>
            </a:r>
            <a:r>
              <a:rPr lang="en-US" sz="2000" b="0" dirty="0"/>
              <a:t> </a:t>
            </a:r>
            <a:r>
              <a:rPr lang="en-US" sz="2000" b="0" dirty="0" err="1"/>
              <a:t>pemberdayaan</a:t>
            </a:r>
            <a:r>
              <a:rPr lang="en-US" sz="2000" b="0" dirty="0"/>
              <a:t> </a:t>
            </a:r>
            <a:r>
              <a:rPr lang="en-US" sz="2000" b="0" dirty="0" err="1"/>
              <a:t>masyarakat</a:t>
            </a:r>
            <a:r>
              <a:rPr lang="en-US" sz="2000" b="0" dirty="0"/>
              <a:t>, </a:t>
            </a:r>
            <a:r>
              <a:rPr lang="en-US" sz="2000" b="0" dirty="0" err="1"/>
              <a:t>khususnya</a:t>
            </a:r>
            <a:r>
              <a:rPr lang="en-US" sz="2000" b="0" dirty="0"/>
              <a:t> </a:t>
            </a:r>
            <a:r>
              <a:rPr lang="en-US" sz="2000" b="0" dirty="0" err="1"/>
              <a:t>dalam</a:t>
            </a:r>
            <a:r>
              <a:rPr lang="en-US" sz="2000" b="0" dirty="0"/>
              <a:t> </a:t>
            </a:r>
            <a:r>
              <a:rPr lang="en-US" sz="2000" b="0" dirty="0" err="1"/>
              <a:t>komunitas</a:t>
            </a:r>
            <a:r>
              <a:rPr lang="en-US" sz="2000" b="0" dirty="0"/>
              <a:t> yang </a:t>
            </a:r>
            <a:r>
              <a:rPr lang="en-US" sz="2000" b="0" dirty="0" err="1"/>
              <a:t>operasif</a:t>
            </a:r>
            <a:r>
              <a:rPr lang="en-US" sz="2000" b="0" dirty="0"/>
              <a:t> </a:t>
            </a:r>
            <a:r>
              <a:rPr lang="en-US" sz="2000" b="0" dirty="0" err="1"/>
              <a:t>merupakan</a:t>
            </a:r>
            <a:r>
              <a:rPr lang="en-US" sz="2000" b="0" dirty="0"/>
              <a:t> </a:t>
            </a:r>
            <a:r>
              <a:rPr lang="en-US" sz="2000" b="0" dirty="0" err="1" smtClean="0"/>
              <a:t>respon</a:t>
            </a:r>
            <a:r>
              <a:rPr lang="en-US" sz="2000" b="0" dirty="0" smtClean="0"/>
              <a:t> </a:t>
            </a:r>
            <a:r>
              <a:rPr lang="en-US" sz="2000" b="0" dirty="0"/>
              <a:t>yang </a:t>
            </a:r>
            <a:r>
              <a:rPr lang="en-US" sz="2000" b="0" dirty="0" err="1"/>
              <a:t>esensial</a:t>
            </a:r>
            <a:r>
              <a:rPr lang="en-US" sz="2000" b="0" dirty="0"/>
              <a:t> </a:t>
            </a:r>
            <a:r>
              <a:rPr lang="en-US" sz="2000" b="0" dirty="0" err="1"/>
              <a:t>untuk</a:t>
            </a:r>
            <a:r>
              <a:rPr lang="en-US" sz="2000" b="0" dirty="0"/>
              <a:t> </a:t>
            </a:r>
            <a:r>
              <a:rPr lang="en-US" sz="2000" b="0" dirty="0" err="1"/>
              <a:t>dapat</a:t>
            </a:r>
            <a:r>
              <a:rPr lang="en-US" sz="2000" b="0" dirty="0"/>
              <a:t> </a:t>
            </a:r>
            <a:r>
              <a:rPr lang="en-US" sz="2000" b="0" dirty="0" err="1"/>
              <a:t>mengikuti</a:t>
            </a:r>
            <a:r>
              <a:rPr lang="en-US" sz="2000" b="0" dirty="0"/>
              <a:t> </a:t>
            </a:r>
            <a:r>
              <a:rPr lang="en-US" sz="2000" b="0" dirty="0" err="1"/>
              <a:t>perubahan</a:t>
            </a:r>
            <a:r>
              <a:rPr lang="en-US" sz="2000" b="0" dirty="0"/>
              <a:t> </a:t>
            </a:r>
            <a:r>
              <a:rPr lang="en-US" sz="2000" b="0" dirty="0" err="1"/>
              <a:t>kehidupan</a:t>
            </a:r>
            <a:r>
              <a:rPr lang="en-US" sz="2000" b="0" dirty="0"/>
              <a:t> </a:t>
            </a:r>
            <a:r>
              <a:rPr lang="en-US" sz="2000" b="0" dirty="0" err="1" smtClean="0"/>
              <a:t>ekonomi</a:t>
            </a:r>
            <a:r>
              <a:rPr lang="en-US" sz="2000" b="0" dirty="0" smtClean="0"/>
              <a:t>, </a:t>
            </a:r>
            <a:r>
              <a:rPr lang="en-US" sz="2000" b="0" dirty="0" err="1"/>
              <a:t>kehidupan</a:t>
            </a:r>
            <a:r>
              <a:rPr lang="en-US" sz="2000" b="0" dirty="0"/>
              <a:t> </a:t>
            </a:r>
            <a:r>
              <a:rPr lang="en-US" sz="2000" b="0" dirty="0" err="1"/>
              <a:t>politik</a:t>
            </a:r>
            <a:r>
              <a:rPr lang="en-US" sz="2000" b="0" dirty="0"/>
              <a:t> </a:t>
            </a:r>
            <a:r>
              <a:rPr lang="en-US" sz="2000" b="0" dirty="0" err="1"/>
              <a:t>bagi</a:t>
            </a:r>
            <a:r>
              <a:rPr lang="en-US" sz="2000" b="0" dirty="0"/>
              <a:t> </a:t>
            </a:r>
            <a:r>
              <a:rPr lang="en-US" sz="2000" b="0" dirty="0" err="1"/>
              <a:t>masyarakat</a:t>
            </a:r>
            <a:r>
              <a:rPr lang="en-US" sz="2000" b="0" dirty="0"/>
              <a:t> yang </a:t>
            </a:r>
            <a:r>
              <a:rPr lang="en-US" sz="2000" b="0" dirty="0" err="1"/>
              <a:t>ada</a:t>
            </a:r>
            <a:r>
              <a:rPr lang="en-US" sz="2000" b="0" dirty="0"/>
              <a:t> </a:t>
            </a:r>
            <a:r>
              <a:rPr lang="en-US" sz="2000" b="0" dirty="0" smtClean="0"/>
              <a:t>di </a:t>
            </a:r>
            <a:r>
              <a:rPr lang="en-US" sz="2000" b="0" dirty="0" err="1" smtClean="0"/>
              <a:t>dalam</a:t>
            </a:r>
            <a:r>
              <a:rPr lang="en-US" sz="2000" b="0" dirty="0" smtClean="0"/>
              <a:t> </a:t>
            </a:r>
            <a:r>
              <a:rPr lang="en-US" sz="2000" b="0" dirty="0" err="1"/>
              <a:t>kehidupannya</a:t>
            </a:r>
            <a:r>
              <a:rPr lang="en-US" sz="2000" b="0" dirty="0"/>
              <a:t>.</a:t>
            </a:r>
            <a:br>
              <a:rPr lang="en-US" sz="2000" b="0" dirty="0"/>
            </a:br>
            <a:endParaRPr lang="en-US" sz="2000" dirty="0"/>
          </a:p>
        </p:txBody>
      </p:sp>
      <p:sp>
        <p:nvSpPr>
          <p:cNvPr id="3" name="Text Placeholder 2"/>
          <p:cNvSpPr>
            <a:spLocks noGrp="1"/>
          </p:cNvSpPr>
          <p:nvPr>
            <p:ph type="body" idx="1"/>
          </p:nvPr>
        </p:nvSpPr>
        <p:spPr/>
        <p:style>
          <a:lnRef idx="1">
            <a:schemeClr val="accent5"/>
          </a:lnRef>
          <a:fillRef idx="3">
            <a:schemeClr val="accent5"/>
          </a:fillRef>
          <a:effectRef idx="2">
            <a:schemeClr val="accent5"/>
          </a:effectRef>
          <a:fontRef idx="minor">
            <a:schemeClr val="lt1"/>
          </a:fontRef>
        </p:style>
        <p:txBody>
          <a:bodyPr>
            <a:normAutofit/>
            <a:scene3d>
              <a:camera prst="obliqueTopRight"/>
              <a:lightRig rig="threePt" dir="t"/>
            </a:scene3d>
          </a:bodyPr>
          <a:lstStyle/>
          <a:p>
            <a:pPr algn="r"/>
            <a:r>
              <a:rPr lang="en-ID" sz="3600" b="1" dirty="0"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KKN </a:t>
            </a:r>
            <a:r>
              <a:rPr lang="en-ID" sz="3600" b="1" dirty="0" err="1"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Uniku</a:t>
            </a:r>
            <a:r>
              <a:rPr lang="en-ID" sz="3600" b="1" dirty="0"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 2019</a:t>
            </a:r>
            <a:endParaRPr lang="en-US" sz="3600" b="1" dirty="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1850" y="5020056"/>
            <a:ext cx="1509438" cy="1066800"/>
          </a:xfrm>
          <a:prstGeom prst="rect">
            <a:avLst/>
          </a:prstGeom>
        </p:spPr>
      </p:pic>
    </p:spTree>
    <p:extLst>
      <p:ext uri="{BB962C8B-B14F-4D97-AF65-F5344CB8AC3E}">
        <p14:creationId xmlns:p14="http://schemas.microsoft.com/office/powerpoint/2010/main" val="289581779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7128" y="711200"/>
            <a:ext cx="9281160" cy="4034536"/>
          </a:xfrm>
        </p:spPr>
        <p:txBody>
          <a:bodyPr>
            <a:normAutofit/>
          </a:bodyPr>
          <a:lstStyle/>
          <a:p>
            <a:r>
              <a:rPr lang="en-US" sz="1600" b="0" dirty="0" err="1"/>
              <a:t>Kartasasmita</a:t>
            </a:r>
            <a:r>
              <a:rPr lang="en-US" sz="1600" b="0" dirty="0"/>
              <a:t> (</a:t>
            </a:r>
            <a:r>
              <a:rPr lang="en-US" sz="1600" b="0" dirty="0" smtClean="0"/>
              <a:t>1995) </a:t>
            </a:r>
            <a:r>
              <a:rPr lang="en-US" sz="1600" b="0" dirty="0" err="1"/>
              <a:t>mengemukakan</a:t>
            </a:r>
            <a:r>
              <a:rPr lang="en-US" sz="1600" b="0" dirty="0"/>
              <a:t> </a:t>
            </a:r>
            <a:r>
              <a:rPr lang="en-US" sz="1600" b="0" dirty="0" err="1"/>
              <a:t>bahwa</a:t>
            </a:r>
            <a:r>
              <a:rPr lang="en-US" sz="1600" b="0" dirty="0"/>
              <a:t> </a:t>
            </a:r>
            <a:r>
              <a:rPr lang="en-US" sz="1600" b="0" dirty="0" err="1"/>
              <a:t>upaya</a:t>
            </a:r>
            <a:r>
              <a:rPr lang="en-US" sz="1600" b="0" dirty="0"/>
              <a:t> </a:t>
            </a:r>
            <a:r>
              <a:rPr lang="en-US" sz="1600" dirty="0" err="1"/>
              <a:t>memberdayakan</a:t>
            </a:r>
            <a:r>
              <a:rPr lang="en-US" sz="1600" dirty="0"/>
              <a:t> </a:t>
            </a:r>
            <a:r>
              <a:rPr lang="en-US" sz="1600" dirty="0" err="1"/>
              <a:t>rakyat</a:t>
            </a:r>
            <a:r>
              <a:rPr lang="en-US" sz="1600" b="0" dirty="0"/>
              <a:t> </a:t>
            </a:r>
            <a:r>
              <a:rPr lang="en-US" sz="1600" dirty="0" err="1"/>
              <a:t>harus</a:t>
            </a:r>
            <a:r>
              <a:rPr lang="en-US" sz="1600" dirty="0"/>
              <a:t> </a:t>
            </a:r>
            <a:r>
              <a:rPr lang="en-US" sz="1600" dirty="0" err="1"/>
              <a:t>dilakukan</a:t>
            </a:r>
            <a:r>
              <a:rPr lang="en-US" sz="1600" dirty="0"/>
              <a:t> </a:t>
            </a:r>
            <a:r>
              <a:rPr lang="en-US" sz="1600" dirty="0" err="1"/>
              <a:t>melalui</a:t>
            </a:r>
            <a:r>
              <a:rPr lang="en-US" sz="1600" dirty="0"/>
              <a:t> </a:t>
            </a:r>
            <a:r>
              <a:rPr lang="en-US" sz="1600" dirty="0" err="1"/>
              <a:t>tiga</a:t>
            </a:r>
            <a:r>
              <a:rPr lang="en-US" sz="1600" dirty="0"/>
              <a:t> </a:t>
            </a:r>
            <a:r>
              <a:rPr lang="en-US" sz="1600" dirty="0" err="1"/>
              <a:t>cara</a:t>
            </a:r>
            <a:r>
              <a:rPr lang="en-US" sz="1600" b="0" dirty="0"/>
              <a:t> </a:t>
            </a:r>
            <a:r>
              <a:rPr lang="en-US" sz="1600" b="0" dirty="0" err="1"/>
              <a:t>yakni</a:t>
            </a:r>
            <a:r>
              <a:rPr lang="en-US" sz="1600" b="0" dirty="0"/>
              <a:t> </a:t>
            </a:r>
            <a:r>
              <a:rPr lang="en-US" sz="1600" b="0" dirty="0" smtClean="0"/>
              <a:t>:</a:t>
            </a:r>
            <a:br>
              <a:rPr lang="en-US" sz="1600" b="0" dirty="0" smtClean="0"/>
            </a:br>
            <a:r>
              <a:rPr lang="en-US" sz="1600" b="0" dirty="0" smtClean="0"/>
              <a:t/>
            </a:r>
            <a:br>
              <a:rPr lang="en-US" sz="1600" b="0" dirty="0" smtClean="0"/>
            </a:br>
            <a:r>
              <a:rPr lang="en-US" sz="1600" b="0" dirty="0"/>
              <a:t>1. </a:t>
            </a:r>
            <a:r>
              <a:rPr lang="en-US" sz="1600" b="0" dirty="0" err="1"/>
              <a:t>Menciptakan</a:t>
            </a:r>
            <a:r>
              <a:rPr lang="en-US" sz="1600" b="0" dirty="0"/>
              <a:t> </a:t>
            </a:r>
            <a:r>
              <a:rPr lang="en-US" sz="1600" b="0" dirty="0" err="1"/>
              <a:t>suasana</a:t>
            </a:r>
            <a:r>
              <a:rPr lang="en-US" sz="1600" b="0" dirty="0"/>
              <a:t> </a:t>
            </a:r>
            <a:r>
              <a:rPr lang="en-US" sz="1600" b="0" dirty="0" err="1"/>
              <a:t>atau</a:t>
            </a:r>
            <a:r>
              <a:rPr lang="en-US" sz="1600" b="0" dirty="0"/>
              <a:t> </a:t>
            </a:r>
            <a:r>
              <a:rPr lang="en-US" sz="1600" b="0" dirty="0" err="1"/>
              <a:t>iklim</a:t>
            </a:r>
            <a:r>
              <a:rPr lang="en-US" sz="1600" b="0" dirty="0"/>
              <a:t> yang </a:t>
            </a:r>
            <a:r>
              <a:rPr lang="en-US" sz="1600" b="0" dirty="0" err="1"/>
              <a:t>memungkinkan</a:t>
            </a:r>
            <a:r>
              <a:rPr lang="en-US" sz="1600" b="0" dirty="0"/>
              <a:t> </a:t>
            </a:r>
            <a:r>
              <a:rPr lang="en-US" sz="1600" b="0" dirty="0" err="1"/>
              <a:t>potensi</a:t>
            </a:r>
            <a:r>
              <a:rPr lang="en-US" sz="1600" b="0" dirty="0"/>
              <a:t> </a:t>
            </a:r>
            <a:r>
              <a:rPr lang="en-US" sz="1600" b="0" dirty="0" err="1"/>
              <a:t>masyarakat</a:t>
            </a:r>
            <a:r>
              <a:rPr lang="en-US" sz="1600" b="0" dirty="0"/>
              <a:t> </a:t>
            </a:r>
            <a:r>
              <a:rPr lang="en-US" sz="1600" b="0" dirty="0" err="1"/>
              <a:t>untuk</a:t>
            </a:r>
            <a:r>
              <a:rPr lang="en-US" sz="1600" b="0" dirty="0"/>
              <a:t> </a:t>
            </a:r>
            <a:r>
              <a:rPr lang="en-US" sz="1600" b="0" dirty="0" err="1" smtClean="0"/>
              <a:t>berkembang</a:t>
            </a:r>
            <a:r>
              <a:rPr lang="en-US" sz="1600" b="0" dirty="0" smtClean="0"/>
              <a:t>.</a:t>
            </a:r>
            <a:r>
              <a:rPr lang="en-US" sz="1600" b="0" dirty="0"/>
              <a:t> </a:t>
            </a:r>
            <a:r>
              <a:rPr lang="en-US" sz="1600" dirty="0" smtClean="0"/>
              <a:t>Proses </a:t>
            </a:r>
            <a:r>
              <a:rPr lang="en-US" sz="1600" dirty="0" err="1"/>
              <a:t>pemberdayaan</a:t>
            </a:r>
            <a:r>
              <a:rPr lang="en-US" sz="1600" dirty="0"/>
              <a:t> </a:t>
            </a:r>
            <a:r>
              <a:rPr lang="en-US" sz="1600" dirty="0" err="1"/>
              <a:t>masyarakat</a:t>
            </a:r>
            <a:r>
              <a:rPr lang="en-US" sz="1600" b="0" dirty="0"/>
              <a:t> </a:t>
            </a:r>
            <a:r>
              <a:rPr lang="en-US" sz="1600" b="0" dirty="0" err="1"/>
              <a:t>berakar</a:t>
            </a:r>
            <a:r>
              <a:rPr lang="en-US" sz="1600" b="0" dirty="0"/>
              <a:t> </a:t>
            </a:r>
            <a:r>
              <a:rPr lang="en-US" sz="1600" b="0" dirty="0" err="1"/>
              <a:t>kuat</a:t>
            </a:r>
            <a:r>
              <a:rPr lang="en-US" sz="1600" b="0" dirty="0"/>
              <a:t> </a:t>
            </a:r>
            <a:r>
              <a:rPr lang="en-US" sz="1600" b="0" dirty="0" err="1"/>
              <a:t>pada</a:t>
            </a:r>
            <a:r>
              <a:rPr lang="en-US" sz="1600" b="0" dirty="0"/>
              <a:t> proses </a:t>
            </a:r>
            <a:r>
              <a:rPr lang="en-US" sz="1600" b="0" dirty="0" err="1"/>
              <a:t>kemandirian</a:t>
            </a:r>
            <a:r>
              <a:rPr lang="en-US" sz="1600" b="0" dirty="0"/>
              <a:t> </a:t>
            </a:r>
            <a:r>
              <a:rPr lang="en-US" sz="1600" b="0" dirty="0" err="1"/>
              <a:t>tiap</a:t>
            </a:r>
            <a:r>
              <a:rPr lang="en-US" sz="1600" b="0" dirty="0"/>
              <a:t> </a:t>
            </a:r>
            <a:r>
              <a:rPr lang="en-US" sz="1600" b="0" dirty="0" err="1"/>
              <a:t>individu</a:t>
            </a:r>
            <a:r>
              <a:rPr lang="en-US" sz="1600" b="0" dirty="0"/>
              <a:t>, yang </a:t>
            </a:r>
            <a:r>
              <a:rPr lang="en-US" sz="1600" b="0" dirty="0" smtClean="0"/>
              <a:t>                  </a:t>
            </a:r>
            <a:r>
              <a:rPr lang="en-US" sz="1600" b="0" dirty="0" err="1" smtClean="0"/>
              <a:t>kemungkinan</a:t>
            </a:r>
            <a:r>
              <a:rPr lang="en-US" sz="1600" b="0" dirty="0" smtClean="0"/>
              <a:t> </a:t>
            </a:r>
            <a:r>
              <a:rPr lang="en-US" sz="1600" b="0" dirty="0" err="1"/>
              <a:t>meluas</a:t>
            </a:r>
            <a:r>
              <a:rPr lang="en-US" sz="1600" b="0" dirty="0"/>
              <a:t> </a:t>
            </a:r>
            <a:r>
              <a:rPr lang="en-US" sz="1600" b="0" dirty="0" err="1"/>
              <a:t>ke</a:t>
            </a:r>
            <a:r>
              <a:rPr lang="en-US" sz="1600" b="0" dirty="0"/>
              <a:t> </a:t>
            </a:r>
            <a:r>
              <a:rPr lang="en-US" sz="1600" b="0" dirty="0" smtClean="0"/>
              <a:t>     </a:t>
            </a:r>
            <a:r>
              <a:rPr lang="en-US" sz="1600" b="0" dirty="0" err="1" smtClean="0"/>
              <a:t>keluarga</a:t>
            </a:r>
            <a:r>
              <a:rPr lang="en-US" sz="1600" b="0" dirty="0"/>
              <a:t>, </a:t>
            </a:r>
            <a:r>
              <a:rPr lang="en-US" sz="1600" b="0" dirty="0" err="1"/>
              <a:t>serta</a:t>
            </a:r>
            <a:r>
              <a:rPr lang="en-US" sz="1600" b="0" dirty="0"/>
              <a:t> </a:t>
            </a:r>
            <a:r>
              <a:rPr lang="en-US" sz="1600" b="0" dirty="0" err="1"/>
              <a:t>kelompok</a:t>
            </a:r>
            <a:r>
              <a:rPr lang="en-US" sz="1600" b="0" dirty="0"/>
              <a:t> </a:t>
            </a:r>
            <a:r>
              <a:rPr lang="en-US" sz="1600" b="0" dirty="0" err="1"/>
              <a:t>masyarakat</a:t>
            </a:r>
            <a:r>
              <a:rPr lang="en-US" sz="1600" b="0" dirty="0"/>
              <a:t> </a:t>
            </a:r>
            <a:r>
              <a:rPr lang="en-US" sz="1600" b="0" dirty="0" err="1"/>
              <a:t>baik</a:t>
            </a:r>
            <a:r>
              <a:rPr lang="en-US" sz="1600" b="0" dirty="0"/>
              <a:t> </a:t>
            </a:r>
            <a:r>
              <a:rPr lang="en-US" sz="1600" b="0" dirty="0" err="1"/>
              <a:t>ditingkat</a:t>
            </a:r>
            <a:r>
              <a:rPr lang="en-US" sz="1600" b="0" dirty="0"/>
              <a:t> </a:t>
            </a:r>
            <a:r>
              <a:rPr lang="en-US" sz="1600" b="0" dirty="0" err="1"/>
              <a:t>lokal</a:t>
            </a:r>
            <a:r>
              <a:rPr lang="en-US" sz="1600" b="0" dirty="0"/>
              <a:t> </a:t>
            </a:r>
            <a:r>
              <a:rPr lang="en-US" sz="1600" b="0" dirty="0" err="1"/>
              <a:t>maupun</a:t>
            </a:r>
            <a:r>
              <a:rPr lang="en-US" sz="1600" b="0" dirty="0"/>
              <a:t> </a:t>
            </a:r>
            <a:r>
              <a:rPr lang="en-US" sz="1600" b="0" dirty="0" err="1"/>
              <a:t>nasional</a:t>
            </a:r>
            <a:r>
              <a:rPr lang="en-US" sz="1600" b="0" dirty="0" smtClean="0"/>
              <a:t>.</a:t>
            </a:r>
            <a:br>
              <a:rPr lang="en-US" sz="1600" b="0" dirty="0" smtClean="0"/>
            </a:br>
            <a:r>
              <a:rPr lang="en-US" sz="1600" b="0" dirty="0" smtClean="0"/>
              <a:t/>
            </a:r>
            <a:br>
              <a:rPr lang="en-US" sz="1600" b="0" dirty="0" smtClean="0"/>
            </a:br>
            <a:r>
              <a:rPr lang="en-US" sz="1600" b="0" dirty="0" smtClean="0"/>
              <a:t>2. </a:t>
            </a:r>
            <a:r>
              <a:rPr lang="en-US" sz="1600" b="0" dirty="0" err="1" smtClean="0"/>
              <a:t>Memperkuat</a:t>
            </a:r>
            <a:r>
              <a:rPr lang="en-US" sz="1600" b="0" dirty="0" smtClean="0"/>
              <a:t> </a:t>
            </a:r>
            <a:r>
              <a:rPr lang="en-US" sz="1600" b="0" dirty="0" err="1"/>
              <a:t>potensi</a:t>
            </a:r>
            <a:r>
              <a:rPr lang="en-US" sz="1600" b="0" dirty="0"/>
              <a:t> </a:t>
            </a:r>
            <a:r>
              <a:rPr lang="en-US" sz="1600" b="0" dirty="0" err="1"/>
              <a:t>atau</a:t>
            </a:r>
            <a:r>
              <a:rPr lang="en-US" sz="1600" b="0" dirty="0"/>
              <a:t> </a:t>
            </a:r>
            <a:r>
              <a:rPr lang="en-US" sz="1600" b="0" dirty="0" err="1"/>
              <a:t>daya</a:t>
            </a:r>
            <a:r>
              <a:rPr lang="en-US" sz="1600" b="0" dirty="0"/>
              <a:t> yang </a:t>
            </a:r>
            <a:r>
              <a:rPr lang="en-US" sz="1600" b="0" dirty="0" err="1"/>
              <a:t>dimiliki</a:t>
            </a:r>
            <a:r>
              <a:rPr lang="en-US" sz="1600" b="0" dirty="0"/>
              <a:t> </a:t>
            </a:r>
            <a:r>
              <a:rPr lang="en-US" sz="1600" b="0" dirty="0" err="1"/>
              <a:t>oleh</a:t>
            </a:r>
            <a:r>
              <a:rPr lang="en-US" sz="1600" b="0" dirty="0"/>
              <a:t> </a:t>
            </a:r>
            <a:r>
              <a:rPr lang="en-US" sz="1600" b="0" dirty="0" err="1"/>
              <a:t>masyarakat</a:t>
            </a:r>
            <a:r>
              <a:rPr lang="en-US" sz="1600" b="0" dirty="0"/>
              <a:t> </a:t>
            </a:r>
            <a:r>
              <a:rPr lang="en-US" sz="1600" b="0" dirty="0" err="1"/>
              <a:t>dengan</a:t>
            </a:r>
            <a:r>
              <a:rPr lang="en-US" sz="1600" b="0" dirty="0"/>
              <a:t> </a:t>
            </a:r>
            <a:r>
              <a:rPr lang="en-US" sz="1600" b="0" dirty="0" err="1"/>
              <a:t>menerapkan</a:t>
            </a:r>
            <a:r>
              <a:rPr lang="en-US" sz="1600" b="0" dirty="0"/>
              <a:t> </a:t>
            </a:r>
            <a:r>
              <a:rPr lang="en-US" sz="1600" b="0" dirty="0" err="1"/>
              <a:t>langkah-langkah</a:t>
            </a:r>
            <a:r>
              <a:rPr lang="en-US" sz="1600" b="0" dirty="0"/>
              <a:t> </a:t>
            </a:r>
            <a:r>
              <a:rPr lang="en-US" sz="1600" b="0" dirty="0" err="1"/>
              <a:t>nyata</a:t>
            </a:r>
            <a:r>
              <a:rPr lang="en-US" sz="1600" b="0" dirty="0"/>
              <a:t>, </a:t>
            </a:r>
            <a:r>
              <a:rPr lang="en-US" sz="1600" b="0" dirty="0" err="1"/>
              <a:t>menampung</a:t>
            </a:r>
            <a:r>
              <a:rPr lang="en-US" sz="1600" b="0" dirty="0"/>
              <a:t> </a:t>
            </a:r>
            <a:r>
              <a:rPr lang="en-US" sz="1600" b="0" dirty="0" err="1"/>
              <a:t>berbagai</a:t>
            </a:r>
            <a:r>
              <a:rPr lang="en-US" sz="1600" b="0" dirty="0"/>
              <a:t> </a:t>
            </a:r>
            <a:r>
              <a:rPr lang="en-US" sz="1600" b="0" dirty="0" err="1"/>
              <a:t>masukan</a:t>
            </a:r>
            <a:r>
              <a:rPr lang="en-US" sz="1600" b="0" dirty="0"/>
              <a:t>, </a:t>
            </a:r>
            <a:r>
              <a:rPr lang="en-US" sz="1600" b="0" dirty="0" err="1"/>
              <a:t>menyediakan</a:t>
            </a:r>
            <a:r>
              <a:rPr lang="en-US" sz="1600" b="0" dirty="0"/>
              <a:t> </a:t>
            </a:r>
            <a:r>
              <a:rPr lang="en-US" sz="1600" b="0" dirty="0" err="1"/>
              <a:t>prasarana</a:t>
            </a:r>
            <a:r>
              <a:rPr lang="en-US" sz="1600" b="0" dirty="0"/>
              <a:t> </a:t>
            </a:r>
            <a:r>
              <a:rPr lang="en-US" sz="1600" b="0" dirty="0" err="1"/>
              <a:t>dan</a:t>
            </a:r>
            <a:r>
              <a:rPr lang="en-US" sz="1600" b="0" dirty="0"/>
              <a:t> </a:t>
            </a:r>
            <a:r>
              <a:rPr lang="en-US" sz="1600" b="0" dirty="0" err="1"/>
              <a:t>sasaran</a:t>
            </a:r>
            <a:r>
              <a:rPr lang="en-US" sz="1600" b="0" dirty="0"/>
              <a:t> yang </a:t>
            </a:r>
            <a:r>
              <a:rPr lang="en-US" sz="1600" b="0" dirty="0" err="1"/>
              <a:t>baik</a:t>
            </a:r>
            <a:r>
              <a:rPr lang="en-US" sz="1600" b="0" dirty="0"/>
              <a:t> </a:t>
            </a:r>
            <a:r>
              <a:rPr lang="en-US" sz="1600" b="0" dirty="0" err="1"/>
              <a:t>fisik</a:t>
            </a:r>
            <a:r>
              <a:rPr lang="en-US" sz="1600" b="0" dirty="0"/>
              <a:t> (</a:t>
            </a:r>
            <a:r>
              <a:rPr lang="en-US" sz="1600" b="0" dirty="0" err="1"/>
              <a:t>irigasi</a:t>
            </a:r>
            <a:r>
              <a:rPr lang="en-US" sz="1600" b="0" dirty="0"/>
              <a:t>, </a:t>
            </a:r>
            <a:r>
              <a:rPr lang="en-US" sz="1600" b="0" dirty="0" err="1"/>
              <a:t>jalan</a:t>
            </a:r>
            <a:r>
              <a:rPr lang="en-US" sz="1600" b="0" dirty="0"/>
              <a:t>, </a:t>
            </a:r>
            <a:r>
              <a:rPr lang="en-US" sz="1600" b="0" dirty="0" err="1"/>
              <a:t>dan</a:t>
            </a:r>
            <a:r>
              <a:rPr lang="en-US" sz="1600" b="0" dirty="0"/>
              <a:t> </a:t>
            </a:r>
            <a:r>
              <a:rPr lang="en-US" sz="1600" b="0" dirty="0" err="1"/>
              <a:t>listrik</a:t>
            </a:r>
            <a:r>
              <a:rPr lang="en-US" sz="1600" b="0" dirty="0"/>
              <a:t>). </a:t>
            </a:r>
            <a:r>
              <a:rPr lang="en-US" sz="1600" b="0" dirty="0" err="1"/>
              <a:t>Dalam</a:t>
            </a:r>
            <a:r>
              <a:rPr lang="en-US" sz="1600" b="0" dirty="0"/>
              <a:t> </a:t>
            </a:r>
            <a:r>
              <a:rPr lang="en-US" sz="1600" dirty="0" err="1"/>
              <a:t>upaya</a:t>
            </a:r>
            <a:r>
              <a:rPr lang="en-US" sz="1600" dirty="0"/>
              <a:t> </a:t>
            </a:r>
            <a:r>
              <a:rPr lang="en-US" sz="1600" dirty="0" err="1"/>
              <a:t>pemberdayaan</a:t>
            </a:r>
            <a:r>
              <a:rPr lang="en-US" sz="1600" dirty="0"/>
              <a:t> </a:t>
            </a:r>
            <a:r>
              <a:rPr lang="en-US" sz="1600" dirty="0" err="1"/>
              <a:t>masyarakat</a:t>
            </a:r>
            <a:r>
              <a:rPr lang="en-US" sz="1600" b="0" dirty="0"/>
              <a:t> </a:t>
            </a:r>
            <a:r>
              <a:rPr lang="en-US" sz="1600" b="0" dirty="0" err="1"/>
              <a:t>ini</a:t>
            </a:r>
            <a:r>
              <a:rPr lang="en-US" sz="1600" b="0" dirty="0"/>
              <a:t> yang </a:t>
            </a:r>
            <a:r>
              <a:rPr lang="en-US" sz="1600" b="0" dirty="0" err="1"/>
              <a:t>penting</a:t>
            </a:r>
            <a:r>
              <a:rPr lang="en-US" sz="1600" b="0" dirty="0"/>
              <a:t> </a:t>
            </a:r>
            <a:r>
              <a:rPr lang="en-US" sz="1600" b="0" dirty="0" err="1"/>
              <a:t>antara</a:t>
            </a:r>
            <a:r>
              <a:rPr lang="en-US" sz="1600" b="0" dirty="0"/>
              <a:t> lain </a:t>
            </a:r>
            <a:r>
              <a:rPr lang="en-US" sz="1600" b="0" dirty="0" err="1"/>
              <a:t>adalah</a:t>
            </a:r>
            <a:r>
              <a:rPr lang="en-US" sz="1600" b="0" dirty="0"/>
              <a:t> </a:t>
            </a:r>
            <a:r>
              <a:rPr lang="en-US" sz="1600" b="0" dirty="0" err="1"/>
              <a:t>peningkatan</a:t>
            </a:r>
            <a:r>
              <a:rPr lang="en-US" sz="1600" b="0" dirty="0"/>
              <a:t> </a:t>
            </a:r>
            <a:r>
              <a:rPr lang="en-US" sz="1600" b="0" dirty="0" err="1"/>
              <a:t>mutu</a:t>
            </a:r>
            <a:r>
              <a:rPr lang="en-US" sz="1600" b="0" dirty="0"/>
              <a:t> </a:t>
            </a:r>
            <a:r>
              <a:rPr lang="en-US" sz="1600" b="0" dirty="0" err="1"/>
              <a:t>dan</a:t>
            </a:r>
            <a:r>
              <a:rPr lang="en-US" sz="1600" b="0" dirty="0"/>
              <a:t> </a:t>
            </a:r>
            <a:r>
              <a:rPr lang="en-US" sz="1600" b="0" dirty="0" err="1"/>
              <a:t>perbaikan</a:t>
            </a:r>
            <a:r>
              <a:rPr lang="en-US" sz="1600" b="0" dirty="0"/>
              <a:t> </a:t>
            </a:r>
            <a:r>
              <a:rPr lang="en-US" sz="1600" b="0" dirty="0" err="1"/>
              <a:t>sarana</a:t>
            </a:r>
            <a:r>
              <a:rPr lang="en-US" sz="1600" b="0" dirty="0"/>
              <a:t> </a:t>
            </a:r>
            <a:r>
              <a:rPr lang="en-US" sz="1600" b="0" dirty="0" err="1"/>
              <a:t>pendidikan</a:t>
            </a:r>
            <a:r>
              <a:rPr lang="en-US" sz="1600" b="0" dirty="0"/>
              <a:t> </a:t>
            </a:r>
            <a:r>
              <a:rPr lang="en-US" sz="1600" b="0" dirty="0" err="1"/>
              <a:t>dan</a:t>
            </a:r>
            <a:r>
              <a:rPr lang="en-US" sz="1600" b="0" dirty="0"/>
              <a:t> </a:t>
            </a:r>
            <a:r>
              <a:rPr lang="en-US" sz="1600" b="0" dirty="0" err="1"/>
              <a:t>kesehatan</a:t>
            </a:r>
            <a:r>
              <a:rPr lang="en-US" sz="1600" b="0" dirty="0"/>
              <a:t>, </a:t>
            </a:r>
            <a:r>
              <a:rPr lang="en-US" sz="1600" b="0" dirty="0" err="1"/>
              <a:t>serta</a:t>
            </a:r>
            <a:r>
              <a:rPr lang="en-US" sz="1600" b="0" dirty="0"/>
              <a:t> </a:t>
            </a:r>
            <a:r>
              <a:rPr lang="en-US" sz="1600" b="0" dirty="0" err="1"/>
              <a:t>akses</a:t>
            </a:r>
            <a:r>
              <a:rPr lang="en-US" sz="1600" b="0" dirty="0"/>
              <a:t> </a:t>
            </a:r>
            <a:r>
              <a:rPr lang="en-US" sz="1600" b="0" dirty="0" err="1"/>
              <a:t>pada</a:t>
            </a:r>
            <a:r>
              <a:rPr lang="en-US" sz="1600" b="0" dirty="0"/>
              <a:t> </a:t>
            </a:r>
            <a:r>
              <a:rPr lang="en-US" sz="1600" b="0" dirty="0" err="1"/>
              <a:t>sumber-sumber</a:t>
            </a:r>
            <a:r>
              <a:rPr lang="en-US" sz="1600" b="0" dirty="0"/>
              <a:t> </a:t>
            </a:r>
            <a:r>
              <a:rPr lang="en-US" sz="1600" b="0" dirty="0" err="1"/>
              <a:t>kemajuan</a:t>
            </a:r>
            <a:r>
              <a:rPr lang="en-US" sz="1600" b="0" dirty="0"/>
              <a:t> </a:t>
            </a:r>
            <a:r>
              <a:rPr lang="en-US" sz="1600" b="0" dirty="0" err="1"/>
              <a:t>ekonomi</a:t>
            </a:r>
            <a:r>
              <a:rPr lang="en-US" sz="1600" b="0" dirty="0"/>
              <a:t> </a:t>
            </a:r>
            <a:r>
              <a:rPr lang="en-US" sz="1600" b="0" dirty="0" err="1"/>
              <a:t>seperti</a:t>
            </a:r>
            <a:r>
              <a:rPr lang="en-US" sz="1600" b="0" dirty="0"/>
              <a:t> modal, </a:t>
            </a:r>
            <a:r>
              <a:rPr lang="en-US" sz="1600" b="0" dirty="0" err="1"/>
              <a:t>teknologi</a:t>
            </a:r>
            <a:r>
              <a:rPr lang="en-US" sz="1600" b="0" dirty="0"/>
              <a:t>, </a:t>
            </a:r>
            <a:r>
              <a:rPr lang="en-US" sz="1600" b="0" dirty="0" err="1"/>
              <a:t>informasi</a:t>
            </a:r>
            <a:r>
              <a:rPr lang="en-US" sz="1600" b="0" dirty="0"/>
              <a:t>, </a:t>
            </a:r>
            <a:r>
              <a:rPr lang="en-US" sz="1600" b="0" dirty="0" err="1"/>
              <a:t>lapangan</a:t>
            </a:r>
            <a:r>
              <a:rPr lang="en-US" sz="1600" b="0" dirty="0"/>
              <a:t> </a:t>
            </a:r>
            <a:r>
              <a:rPr lang="en-US" sz="1600" b="0" dirty="0" err="1"/>
              <a:t>kerja</a:t>
            </a:r>
            <a:r>
              <a:rPr lang="en-US" sz="1600" b="0" dirty="0"/>
              <a:t>, </a:t>
            </a:r>
            <a:r>
              <a:rPr lang="en-US" sz="1600" b="0" dirty="0" err="1"/>
              <a:t>dan</a:t>
            </a:r>
            <a:r>
              <a:rPr lang="en-US" sz="1600" b="0" dirty="0"/>
              <a:t> </a:t>
            </a:r>
            <a:r>
              <a:rPr lang="en-US" sz="1600" b="0" dirty="0" err="1"/>
              <a:t>pasar</a:t>
            </a:r>
            <a:r>
              <a:rPr lang="en-US" sz="1600" b="0" dirty="0" smtClean="0"/>
              <a:t>.</a:t>
            </a:r>
            <a:br>
              <a:rPr lang="en-US" sz="1600" b="0" dirty="0" smtClean="0"/>
            </a:br>
            <a:r>
              <a:rPr lang="en-US" sz="1600" b="0" dirty="0" smtClean="0"/>
              <a:t/>
            </a:r>
            <a:br>
              <a:rPr lang="en-US" sz="1600" b="0" dirty="0" smtClean="0"/>
            </a:br>
            <a:r>
              <a:rPr lang="en-US" sz="1600" b="0" dirty="0" smtClean="0"/>
              <a:t>3. </a:t>
            </a:r>
            <a:r>
              <a:rPr lang="en-US" sz="1600" b="0" dirty="0" err="1"/>
              <a:t>Memberdayakan</a:t>
            </a:r>
            <a:r>
              <a:rPr lang="en-US" sz="1600" b="0" dirty="0"/>
              <a:t> </a:t>
            </a:r>
            <a:r>
              <a:rPr lang="en-US" sz="1600" b="0" dirty="0" err="1"/>
              <a:t>masyarakat</a:t>
            </a:r>
            <a:r>
              <a:rPr lang="en-US" sz="1600" b="0" dirty="0"/>
              <a:t> </a:t>
            </a:r>
            <a:r>
              <a:rPr lang="en-US" sz="1600" b="0" dirty="0" err="1"/>
              <a:t>dalam</a:t>
            </a:r>
            <a:r>
              <a:rPr lang="en-US" sz="1600" b="0" dirty="0"/>
              <a:t> </a:t>
            </a:r>
            <a:r>
              <a:rPr lang="en-US" sz="1600" b="0" dirty="0" err="1"/>
              <a:t>arti</a:t>
            </a:r>
            <a:r>
              <a:rPr lang="en-US" sz="1600" b="0" dirty="0"/>
              <a:t> </a:t>
            </a:r>
            <a:r>
              <a:rPr lang="en-US" sz="1600" b="0" dirty="0" err="1"/>
              <a:t>melindungi</a:t>
            </a:r>
            <a:r>
              <a:rPr lang="en-US" sz="1600" b="0" dirty="0"/>
              <a:t> </a:t>
            </a:r>
            <a:r>
              <a:rPr lang="en-US" sz="1600" b="0" dirty="0" err="1"/>
              <a:t>dan</a:t>
            </a:r>
            <a:r>
              <a:rPr lang="en-US" sz="1600" b="0" dirty="0"/>
              <a:t> </a:t>
            </a:r>
            <a:r>
              <a:rPr lang="en-US" sz="1600" b="0" dirty="0" err="1"/>
              <a:t>membela</a:t>
            </a:r>
            <a:r>
              <a:rPr lang="en-US" sz="1600" b="0" dirty="0"/>
              <a:t> </a:t>
            </a:r>
            <a:r>
              <a:rPr lang="en-US" sz="1600" b="0" dirty="0" err="1"/>
              <a:t>kepentingan</a:t>
            </a:r>
            <a:r>
              <a:rPr lang="en-US" sz="1600" b="0" dirty="0"/>
              <a:t> </a:t>
            </a:r>
            <a:r>
              <a:rPr lang="en-US" sz="1600" b="0" dirty="0" err="1"/>
              <a:t>masyarakat</a:t>
            </a:r>
            <a:r>
              <a:rPr lang="en-US" sz="1600" b="0" dirty="0"/>
              <a:t> yang </a:t>
            </a:r>
            <a:r>
              <a:rPr lang="en-US" sz="1600" b="0" dirty="0" err="1"/>
              <a:t>lemah</a:t>
            </a:r>
            <a:r>
              <a:rPr lang="en-US" sz="1600" b="0" dirty="0"/>
              <a:t>. </a:t>
            </a:r>
            <a:r>
              <a:rPr lang="en-US" sz="1600" b="0" dirty="0" err="1"/>
              <a:t>Dalam</a:t>
            </a:r>
            <a:r>
              <a:rPr lang="en-US" sz="1600" b="0" dirty="0"/>
              <a:t> </a:t>
            </a:r>
            <a:r>
              <a:rPr lang="en-US" sz="1600" dirty="0"/>
              <a:t>proses </a:t>
            </a:r>
            <a:r>
              <a:rPr lang="en-US" sz="1600" dirty="0" err="1"/>
              <a:t>pemberdayaan</a:t>
            </a:r>
            <a:r>
              <a:rPr lang="en-US" sz="1600" b="0" dirty="0"/>
              <a:t> </a:t>
            </a:r>
            <a:r>
              <a:rPr lang="en-US" sz="1600" b="0" dirty="0" err="1"/>
              <a:t>harus</a:t>
            </a:r>
            <a:r>
              <a:rPr lang="en-US" sz="1600" b="0" dirty="0"/>
              <a:t> </a:t>
            </a:r>
            <a:r>
              <a:rPr lang="en-US" sz="1600" b="0" dirty="0" err="1"/>
              <a:t>dicegah</a:t>
            </a:r>
            <a:r>
              <a:rPr lang="en-US" sz="1600" b="0" dirty="0"/>
              <a:t> </a:t>
            </a:r>
            <a:r>
              <a:rPr lang="en-US" sz="1600" b="0" dirty="0" err="1"/>
              <a:t>jangan</a:t>
            </a:r>
            <a:r>
              <a:rPr lang="en-US" sz="1600" b="0" dirty="0"/>
              <a:t> </a:t>
            </a:r>
            <a:r>
              <a:rPr lang="en-US" sz="1600" b="0" dirty="0" err="1"/>
              <a:t>sampai</a:t>
            </a:r>
            <a:r>
              <a:rPr lang="en-US" sz="1600" b="0" dirty="0"/>
              <a:t> yang </a:t>
            </a:r>
            <a:r>
              <a:rPr lang="en-US" sz="1600" b="0" dirty="0" err="1"/>
              <a:t>lemah</a:t>
            </a:r>
            <a:r>
              <a:rPr lang="en-US" sz="1600" b="0" dirty="0"/>
              <a:t> </a:t>
            </a:r>
            <a:r>
              <a:rPr lang="en-US" sz="1600" b="0" dirty="0" err="1"/>
              <a:t>bertambah</a:t>
            </a:r>
            <a:r>
              <a:rPr lang="en-US" sz="1600" b="0" dirty="0"/>
              <a:t> </a:t>
            </a:r>
            <a:r>
              <a:rPr lang="en-US" sz="1600" b="0" dirty="0" err="1"/>
              <a:t>lemah</a:t>
            </a:r>
            <a:r>
              <a:rPr lang="en-US" sz="1600" b="0" dirty="0"/>
              <a:t> </a:t>
            </a:r>
            <a:r>
              <a:rPr lang="en-US" sz="1600" b="0" dirty="0" err="1"/>
              <a:t>atau</a:t>
            </a:r>
            <a:r>
              <a:rPr lang="en-US" sz="1600" b="0" dirty="0"/>
              <a:t> </a:t>
            </a:r>
            <a:r>
              <a:rPr lang="en-US" sz="1600" b="0" dirty="0" err="1"/>
              <a:t>mungkin</a:t>
            </a:r>
            <a:r>
              <a:rPr lang="en-US" sz="1600" b="0" dirty="0"/>
              <a:t> </a:t>
            </a:r>
            <a:r>
              <a:rPr lang="en-US" sz="1600" b="0" dirty="0" err="1"/>
              <a:t>terpinggirkan</a:t>
            </a:r>
            <a:r>
              <a:rPr lang="en-US" sz="1600" b="0" dirty="0"/>
              <a:t> </a:t>
            </a:r>
            <a:r>
              <a:rPr lang="en-US" sz="1600" b="0" dirty="0" err="1"/>
              <a:t>dalam</a:t>
            </a:r>
            <a:r>
              <a:rPr lang="en-US" sz="1600" b="0" dirty="0"/>
              <a:t> </a:t>
            </a:r>
            <a:r>
              <a:rPr lang="en-US" sz="1600" b="0" dirty="0" err="1"/>
              <a:t>menghadapi</a:t>
            </a:r>
            <a:r>
              <a:rPr lang="en-US" sz="1600" b="0" dirty="0"/>
              <a:t> yang </a:t>
            </a:r>
            <a:r>
              <a:rPr lang="en-US" sz="1600" b="0" dirty="0" err="1"/>
              <a:t>kuat</a:t>
            </a:r>
            <a:r>
              <a:rPr lang="en-US" sz="1600" b="0" dirty="0"/>
              <a:t> </a:t>
            </a:r>
            <a:r>
              <a:rPr lang="en-US" sz="1600" b="0" dirty="0" err="1"/>
              <a:t>oleh</a:t>
            </a:r>
            <a:r>
              <a:rPr lang="en-US" sz="1600" b="0" dirty="0"/>
              <a:t> </a:t>
            </a:r>
            <a:r>
              <a:rPr lang="en-US" sz="1600" b="0" dirty="0" err="1"/>
              <a:t>karena</a:t>
            </a:r>
            <a:r>
              <a:rPr lang="en-US" sz="1600" b="0" dirty="0"/>
              <a:t> </a:t>
            </a:r>
            <a:r>
              <a:rPr lang="en-US" sz="1600" b="0" dirty="0" err="1"/>
              <a:t>itu</a:t>
            </a:r>
            <a:r>
              <a:rPr lang="en-US" sz="1600" b="0" dirty="0"/>
              <a:t>, </a:t>
            </a:r>
            <a:r>
              <a:rPr lang="en-US" sz="1600" b="0" dirty="0" err="1"/>
              <a:t>perlindungan</a:t>
            </a:r>
            <a:r>
              <a:rPr lang="en-US" sz="1600" b="0" dirty="0"/>
              <a:t> </a:t>
            </a:r>
            <a:r>
              <a:rPr lang="en-US" sz="1600" b="0" dirty="0" err="1"/>
              <a:t>dan</a:t>
            </a:r>
            <a:r>
              <a:rPr lang="en-US" sz="1600" b="0" dirty="0"/>
              <a:t> </a:t>
            </a:r>
            <a:r>
              <a:rPr lang="en-US" sz="1600" b="0" dirty="0" err="1"/>
              <a:t>pemihakan</a:t>
            </a:r>
            <a:r>
              <a:rPr lang="en-US" sz="1600" b="0" dirty="0"/>
              <a:t> </a:t>
            </a:r>
            <a:r>
              <a:rPr lang="en-US" sz="1600" b="0" dirty="0" err="1"/>
              <a:t>kepada</a:t>
            </a:r>
            <a:r>
              <a:rPr lang="en-US" sz="1600" b="0" dirty="0"/>
              <a:t> yang </a:t>
            </a:r>
            <a:r>
              <a:rPr lang="en-US" sz="1600" b="0" dirty="0" err="1"/>
              <a:t>lemah</a:t>
            </a:r>
            <a:r>
              <a:rPr lang="en-US" sz="1600" b="0" dirty="0"/>
              <a:t> </a:t>
            </a:r>
            <a:r>
              <a:rPr lang="en-US" sz="1600" b="0" dirty="0" err="1"/>
              <a:t>amat</a:t>
            </a:r>
            <a:r>
              <a:rPr lang="en-US" sz="1600" b="0" dirty="0"/>
              <a:t> </a:t>
            </a:r>
            <a:r>
              <a:rPr lang="en-US" sz="1600" b="0" dirty="0" err="1"/>
              <a:t>mendasar</a:t>
            </a:r>
            <a:r>
              <a:rPr lang="en-US" sz="1600" b="0" dirty="0"/>
              <a:t> </a:t>
            </a:r>
            <a:r>
              <a:rPr lang="en-US" sz="1600" b="0" dirty="0" err="1"/>
              <a:t>sifatnya</a:t>
            </a:r>
            <a:r>
              <a:rPr lang="en-US" sz="1600" b="0" dirty="0"/>
              <a:t> </a:t>
            </a:r>
            <a:r>
              <a:rPr lang="en-US" sz="1600" b="0" dirty="0" err="1"/>
              <a:t>dalam</a:t>
            </a:r>
            <a:r>
              <a:rPr lang="en-US" sz="1600" b="0" dirty="0"/>
              <a:t> </a:t>
            </a:r>
            <a:r>
              <a:rPr lang="en-US" sz="1600" b="0" dirty="0" err="1"/>
              <a:t>konsep</a:t>
            </a:r>
            <a:r>
              <a:rPr lang="en-US" sz="1600" b="0" dirty="0"/>
              <a:t> </a:t>
            </a:r>
            <a:r>
              <a:rPr lang="en-US" sz="1600" b="0" dirty="0" err="1"/>
              <a:t>pemberdayaan</a:t>
            </a:r>
            <a:r>
              <a:rPr lang="en-US" sz="1600" b="0" dirty="0"/>
              <a:t> </a:t>
            </a:r>
            <a:r>
              <a:rPr lang="en-US" sz="1600" b="0" dirty="0" err="1"/>
              <a:t>masyarakat</a:t>
            </a:r>
            <a:r>
              <a:rPr lang="en-US" sz="1600" b="0" dirty="0"/>
              <a:t>.</a:t>
            </a:r>
            <a:endParaRPr lang="en-US" sz="1600" dirty="0"/>
          </a:p>
        </p:txBody>
      </p:sp>
      <p:sp>
        <p:nvSpPr>
          <p:cNvPr id="3" name="Text Placeholder 2"/>
          <p:cNvSpPr>
            <a:spLocks noGrp="1"/>
          </p:cNvSpPr>
          <p:nvPr>
            <p:ph type="body" idx="1"/>
          </p:nvPr>
        </p:nvSpPr>
        <p:spPr/>
        <p:style>
          <a:lnRef idx="1">
            <a:schemeClr val="accent5"/>
          </a:lnRef>
          <a:fillRef idx="3">
            <a:schemeClr val="accent5"/>
          </a:fillRef>
          <a:effectRef idx="2">
            <a:schemeClr val="accent5"/>
          </a:effectRef>
          <a:fontRef idx="minor">
            <a:schemeClr val="lt1"/>
          </a:fontRef>
        </p:style>
        <p:txBody>
          <a:bodyPr>
            <a:normAutofit/>
            <a:scene3d>
              <a:camera prst="obliqueTopRight"/>
              <a:lightRig rig="threePt" dir="t"/>
            </a:scene3d>
          </a:bodyPr>
          <a:lstStyle/>
          <a:p>
            <a:pPr algn="r"/>
            <a:r>
              <a:rPr lang="en-ID" sz="3600" b="1" dirty="0"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KKN </a:t>
            </a:r>
            <a:r>
              <a:rPr lang="en-ID" sz="3600" b="1" dirty="0" err="1"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Uniku</a:t>
            </a:r>
            <a:r>
              <a:rPr lang="en-ID" sz="3600" b="1" dirty="0"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 2019</a:t>
            </a:r>
            <a:endParaRPr lang="en-US" sz="3600" b="1" dirty="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1850" y="5020056"/>
            <a:ext cx="1509438" cy="1066800"/>
          </a:xfrm>
          <a:prstGeom prst="rect">
            <a:avLst/>
          </a:prstGeom>
        </p:spPr>
      </p:pic>
    </p:spTree>
    <p:extLst>
      <p:ext uri="{BB962C8B-B14F-4D97-AF65-F5344CB8AC3E}">
        <p14:creationId xmlns:p14="http://schemas.microsoft.com/office/powerpoint/2010/main" val="19824788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9848" y="484632"/>
            <a:ext cx="10058400" cy="5942294"/>
          </a:xfrm>
        </p:spPr>
      </p:pic>
    </p:spTree>
    <p:extLst>
      <p:ext uri="{BB962C8B-B14F-4D97-AF65-F5344CB8AC3E}">
        <p14:creationId xmlns:p14="http://schemas.microsoft.com/office/powerpoint/2010/main" val="17742325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nodeType="clickEffect">
                                  <p:stCondLst>
                                    <p:cond delay="0"/>
                                  </p:stCondLst>
                                  <p:childTnLst>
                                    <p:animEffect transition="out" filter="randombar(horizontal)">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7128" y="300446"/>
            <a:ext cx="9281160" cy="4445290"/>
          </a:xfrm>
        </p:spPr>
        <p:txBody>
          <a:bodyPr>
            <a:noAutofit/>
          </a:bodyPr>
          <a:lstStyle/>
          <a:p>
            <a:r>
              <a:rPr lang="en-US" sz="1800" dirty="0"/>
              <a:t>Stein </a:t>
            </a:r>
            <a:r>
              <a:rPr lang="en-US" sz="1800" dirty="0" err="1"/>
              <a:t>dan</a:t>
            </a:r>
            <a:r>
              <a:rPr lang="en-US" sz="1800" dirty="0"/>
              <a:t> John F. Burgess (1993:35)</a:t>
            </a:r>
            <a:r>
              <a:rPr lang="en-US" sz="1800" b="0" dirty="0"/>
              <a:t/>
            </a:r>
            <a:br>
              <a:rPr lang="en-US" sz="1800" b="0" dirty="0"/>
            </a:br>
            <a:r>
              <a:rPr lang="en-US" sz="1800" b="0" dirty="0" err="1"/>
              <a:t>Pengertian</a:t>
            </a:r>
            <a:r>
              <a:rPr lang="en-US" sz="1800" b="0" dirty="0"/>
              <a:t> </a:t>
            </a:r>
            <a:r>
              <a:rPr lang="en-US" sz="1800" b="0" dirty="0" err="1"/>
              <a:t>wirausaha</a:t>
            </a:r>
            <a:r>
              <a:rPr lang="en-US" sz="1800" b="0" dirty="0"/>
              <a:t> </a:t>
            </a:r>
            <a:r>
              <a:rPr lang="en-US" sz="1800" b="0" dirty="0" err="1"/>
              <a:t>menurut</a:t>
            </a:r>
            <a:r>
              <a:rPr lang="en-US" sz="1800" b="0" dirty="0"/>
              <a:t> Stein </a:t>
            </a:r>
            <a:r>
              <a:rPr lang="en-US" sz="1800" b="0" dirty="0" err="1"/>
              <a:t>dan</a:t>
            </a:r>
            <a:r>
              <a:rPr lang="en-US" sz="1800" b="0" dirty="0"/>
              <a:t> John F. Burgess </a:t>
            </a:r>
            <a:r>
              <a:rPr lang="en-US" sz="1800" b="0" dirty="0" err="1"/>
              <a:t>adalah</a:t>
            </a:r>
            <a:r>
              <a:rPr lang="en-US" sz="1800" b="0" dirty="0"/>
              <a:t> orang yang </a:t>
            </a:r>
            <a:r>
              <a:rPr lang="en-US" sz="1800" b="0" dirty="0" err="1"/>
              <a:t>mengelola</a:t>
            </a:r>
            <a:r>
              <a:rPr lang="en-US" sz="1800" b="0" dirty="0"/>
              <a:t>, </a:t>
            </a:r>
            <a:r>
              <a:rPr lang="en-US" sz="1800" b="0" dirty="0" err="1"/>
              <a:t>mengorganisasikan</a:t>
            </a:r>
            <a:r>
              <a:rPr lang="en-US" sz="1800" b="0" dirty="0"/>
              <a:t>, </a:t>
            </a:r>
            <a:r>
              <a:rPr lang="en-US" sz="1800" b="0" dirty="0" err="1"/>
              <a:t>dan</a:t>
            </a:r>
            <a:r>
              <a:rPr lang="en-US" sz="1800" b="0" dirty="0"/>
              <a:t> </a:t>
            </a:r>
            <a:r>
              <a:rPr lang="en-US" sz="1800" b="0" dirty="0" err="1"/>
              <a:t>berani</a:t>
            </a:r>
            <a:r>
              <a:rPr lang="en-US" sz="1800" b="0" dirty="0"/>
              <a:t> </a:t>
            </a:r>
            <a:r>
              <a:rPr lang="en-US" sz="1800" b="0" dirty="0" err="1"/>
              <a:t>menanggung</a:t>
            </a:r>
            <a:r>
              <a:rPr lang="en-US" sz="1800" b="0" dirty="0"/>
              <a:t> </a:t>
            </a:r>
            <a:r>
              <a:rPr lang="en-US" sz="1800" b="0" dirty="0" err="1"/>
              <a:t>segala</a:t>
            </a:r>
            <a:r>
              <a:rPr lang="en-US" sz="1800" b="0" dirty="0"/>
              <a:t> </a:t>
            </a:r>
            <a:r>
              <a:rPr lang="en-US" sz="1800" b="0" dirty="0" err="1"/>
              <a:t>risiko</a:t>
            </a:r>
            <a:r>
              <a:rPr lang="en-US" sz="1800" b="0" dirty="0"/>
              <a:t> </a:t>
            </a:r>
            <a:r>
              <a:rPr lang="en-US" sz="1800" b="0" dirty="0" err="1"/>
              <a:t>untuk</a:t>
            </a:r>
            <a:r>
              <a:rPr lang="en-US" sz="1800" b="0" dirty="0"/>
              <a:t> </a:t>
            </a:r>
            <a:r>
              <a:rPr lang="en-US" sz="1800" b="0" dirty="0" err="1"/>
              <a:t>menciptakan</a:t>
            </a:r>
            <a:r>
              <a:rPr lang="en-US" sz="1800" b="0" dirty="0"/>
              <a:t> </a:t>
            </a:r>
            <a:r>
              <a:rPr lang="en-US" sz="1800" b="0" dirty="0" err="1"/>
              <a:t>peluang</a:t>
            </a:r>
            <a:r>
              <a:rPr lang="en-US" sz="1800" b="0" dirty="0"/>
              <a:t> </a:t>
            </a:r>
            <a:r>
              <a:rPr lang="en-US" sz="1800" b="0" dirty="0" err="1"/>
              <a:t>usaha</a:t>
            </a:r>
            <a:r>
              <a:rPr lang="en-US" sz="1800" b="0" dirty="0"/>
              <a:t> </a:t>
            </a:r>
            <a:r>
              <a:rPr lang="en-US" sz="1800" b="0" dirty="0" err="1"/>
              <a:t>dan</a:t>
            </a:r>
            <a:r>
              <a:rPr lang="en-US" sz="1800" b="0" dirty="0"/>
              <a:t> </a:t>
            </a:r>
            <a:r>
              <a:rPr lang="en-US" sz="1800" b="0" dirty="0" err="1"/>
              <a:t>usaha</a:t>
            </a:r>
            <a:r>
              <a:rPr lang="en-US" sz="1800" b="0" dirty="0"/>
              <a:t> </a:t>
            </a:r>
            <a:r>
              <a:rPr lang="en-US" sz="1800" b="0" dirty="0" err="1"/>
              <a:t>baru</a:t>
            </a:r>
            <a:r>
              <a:rPr lang="en-US" sz="1800" b="0" dirty="0" smtClean="0"/>
              <a:t>.</a:t>
            </a:r>
            <a:br>
              <a:rPr lang="en-US" sz="1800" b="0" dirty="0" smtClean="0"/>
            </a:br>
            <a:r>
              <a:rPr lang="en-US" sz="1800" b="0" dirty="0"/>
              <a:t/>
            </a:r>
            <a:br>
              <a:rPr lang="en-US" sz="1800" b="0" dirty="0"/>
            </a:br>
            <a:r>
              <a:rPr lang="en-US" sz="1800" dirty="0" smtClean="0"/>
              <a:t>Ahmad </a:t>
            </a:r>
            <a:r>
              <a:rPr lang="en-US" sz="1800" dirty="0" err="1"/>
              <a:t>Sanusi</a:t>
            </a:r>
            <a:r>
              <a:rPr lang="en-US" sz="1800" dirty="0"/>
              <a:t> (1994)</a:t>
            </a:r>
            <a:r>
              <a:rPr lang="en-US" sz="1800" b="0" dirty="0"/>
              <a:t/>
            </a:r>
            <a:br>
              <a:rPr lang="en-US" sz="1800" b="0" dirty="0"/>
            </a:br>
            <a:r>
              <a:rPr lang="en-US" sz="1800" b="0" dirty="0" err="1"/>
              <a:t>Pengertian</a:t>
            </a:r>
            <a:r>
              <a:rPr lang="en-US" sz="1800" b="0" dirty="0"/>
              <a:t> </a:t>
            </a:r>
            <a:r>
              <a:rPr lang="en-US" sz="1800" b="0" dirty="0" err="1"/>
              <a:t>kewirausahaan</a:t>
            </a:r>
            <a:r>
              <a:rPr lang="en-US" sz="1800" b="0" dirty="0"/>
              <a:t> </a:t>
            </a:r>
            <a:r>
              <a:rPr lang="en-US" sz="1800" b="0" dirty="0" err="1"/>
              <a:t>adalah</a:t>
            </a:r>
            <a:r>
              <a:rPr lang="en-US" sz="1800" b="0" dirty="0"/>
              <a:t> </a:t>
            </a:r>
            <a:r>
              <a:rPr lang="en-US" sz="1800" b="0" dirty="0" err="1"/>
              <a:t>suatu</a:t>
            </a:r>
            <a:r>
              <a:rPr lang="en-US" sz="1800" b="0" dirty="0"/>
              <a:t> </a:t>
            </a:r>
            <a:r>
              <a:rPr lang="en-US" sz="1800" b="0" dirty="0" err="1"/>
              <a:t>nilai</a:t>
            </a:r>
            <a:r>
              <a:rPr lang="en-US" sz="1800" b="0" dirty="0"/>
              <a:t> yang </a:t>
            </a:r>
            <a:r>
              <a:rPr lang="en-US" sz="1800" b="0" dirty="0" err="1"/>
              <a:t>diwujudkan</a:t>
            </a:r>
            <a:r>
              <a:rPr lang="en-US" sz="1800" b="0" dirty="0"/>
              <a:t> </a:t>
            </a:r>
            <a:r>
              <a:rPr lang="en-US" sz="1800" b="0" dirty="0" err="1"/>
              <a:t>dalam</a:t>
            </a:r>
            <a:r>
              <a:rPr lang="en-US" sz="1800" b="0" dirty="0"/>
              <a:t> </a:t>
            </a:r>
            <a:r>
              <a:rPr lang="en-US" sz="1800" b="0" dirty="0" err="1"/>
              <a:t>perilaku</a:t>
            </a:r>
            <a:r>
              <a:rPr lang="en-US" sz="1800" b="0" dirty="0"/>
              <a:t> yang </a:t>
            </a:r>
            <a:r>
              <a:rPr lang="en-US" sz="1800" b="0" dirty="0" err="1"/>
              <a:t>dijadikan</a:t>
            </a:r>
            <a:r>
              <a:rPr lang="en-US" sz="1800" b="0" dirty="0"/>
              <a:t> </a:t>
            </a:r>
            <a:r>
              <a:rPr lang="en-US" sz="1800" b="0" dirty="0" err="1"/>
              <a:t>sumber</a:t>
            </a:r>
            <a:r>
              <a:rPr lang="en-US" sz="1800" b="0" dirty="0"/>
              <a:t> </a:t>
            </a:r>
            <a:r>
              <a:rPr lang="en-US" sz="1800" b="0" dirty="0" err="1"/>
              <a:t>daya</a:t>
            </a:r>
            <a:r>
              <a:rPr lang="en-US" sz="1800" b="0" dirty="0"/>
              <a:t>, </a:t>
            </a:r>
            <a:r>
              <a:rPr lang="en-US" sz="1800" b="0" dirty="0" err="1"/>
              <a:t>tenaga</a:t>
            </a:r>
            <a:r>
              <a:rPr lang="en-US" sz="1800" b="0" dirty="0"/>
              <a:t> </a:t>
            </a:r>
            <a:r>
              <a:rPr lang="en-US" sz="1800" b="0" dirty="0" err="1"/>
              <a:t>penggerak</a:t>
            </a:r>
            <a:r>
              <a:rPr lang="en-US" sz="1800" b="0" dirty="0"/>
              <a:t>, </a:t>
            </a:r>
            <a:r>
              <a:rPr lang="en-US" sz="1800" b="0" dirty="0" err="1"/>
              <a:t>tujuan</a:t>
            </a:r>
            <a:r>
              <a:rPr lang="en-US" sz="1800" b="0" dirty="0"/>
              <a:t>, </a:t>
            </a:r>
            <a:r>
              <a:rPr lang="en-US" sz="1800" b="0" dirty="0" err="1"/>
              <a:t>siasat</a:t>
            </a:r>
            <a:r>
              <a:rPr lang="en-US" sz="1800" b="0" dirty="0"/>
              <a:t>, </a:t>
            </a:r>
            <a:r>
              <a:rPr lang="en-US" sz="1800" b="0" dirty="0" err="1"/>
              <a:t>kiat</a:t>
            </a:r>
            <a:r>
              <a:rPr lang="en-US" sz="1800" b="0" dirty="0"/>
              <a:t>, proses, </a:t>
            </a:r>
            <a:r>
              <a:rPr lang="en-US" sz="1800" b="0" dirty="0" err="1"/>
              <a:t>dan</a:t>
            </a:r>
            <a:r>
              <a:rPr lang="en-US" sz="1800" b="0" dirty="0"/>
              <a:t> </a:t>
            </a:r>
            <a:r>
              <a:rPr lang="en-US" sz="1800" b="0" dirty="0" err="1"/>
              <a:t>hasil</a:t>
            </a:r>
            <a:r>
              <a:rPr lang="en-US" sz="1800" b="0" dirty="0"/>
              <a:t> </a:t>
            </a:r>
            <a:r>
              <a:rPr lang="en-US" sz="1800" b="0" dirty="0" err="1"/>
              <a:t>bisnis</a:t>
            </a:r>
            <a:r>
              <a:rPr lang="en-US" sz="1800" b="0" dirty="0"/>
              <a:t> </a:t>
            </a:r>
            <a:r>
              <a:rPr lang="en-US" sz="1800" b="0" dirty="0" smtClean="0"/>
              <a:t>.</a:t>
            </a:r>
            <a:br>
              <a:rPr lang="en-US" sz="1800" b="0" dirty="0" smtClean="0"/>
            </a:br>
            <a:r>
              <a:rPr lang="en-US" sz="1800" b="0" dirty="0"/>
              <a:t/>
            </a:r>
            <a:br>
              <a:rPr lang="en-US" sz="1800" b="0" dirty="0"/>
            </a:br>
            <a:r>
              <a:rPr lang="en-US" sz="1800" dirty="0" err="1"/>
              <a:t>Zimmerer</a:t>
            </a:r>
            <a:r>
              <a:rPr lang="en-US" sz="1800" dirty="0"/>
              <a:t> (1996)</a:t>
            </a:r>
            <a:r>
              <a:rPr lang="en-US" sz="1800" b="0" dirty="0"/>
              <a:t/>
            </a:r>
            <a:br>
              <a:rPr lang="en-US" sz="1800" b="0" dirty="0"/>
            </a:br>
            <a:r>
              <a:rPr lang="en-US" sz="1800" b="0" dirty="0" err="1"/>
              <a:t>Pengertian</a:t>
            </a:r>
            <a:r>
              <a:rPr lang="en-US" sz="1800" b="0" dirty="0"/>
              <a:t> </a:t>
            </a:r>
            <a:r>
              <a:rPr lang="en-US" sz="1800" b="0" dirty="0" err="1"/>
              <a:t>Wirausaha</a:t>
            </a:r>
            <a:r>
              <a:rPr lang="en-US" sz="1800" b="0" dirty="0"/>
              <a:t> </a:t>
            </a:r>
            <a:r>
              <a:rPr lang="en-US" sz="1800" b="0" dirty="0" err="1"/>
              <a:t>menurut</a:t>
            </a:r>
            <a:r>
              <a:rPr lang="en-US" sz="1800" b="0" dirty="0"/>
              <a:t> </a:t>
            </a:r>
            <a:r>
              <a:rPr lang="en-US" sz="1800" b="0" dirty="0" err="1"/>
              <a:t>Zimmerer</a:t>
            </a:r>
            <a:r>
              <a:rPr lang="en-US" sz="1800" b="0" dirty="0"/>
              <a:t> </a:t>
            </a:r>
            <a:r>
              <a:rPr lang="en-US" sz="1800" b="0" dirty="0" err="1"/>
              <a:t>adalah</a:t>
            </a:r>
            <a:r>
              <a:rPr lang="en-US" sz="1800" b="0" dirty="0"/>
              <a:t> </a:t>
            </a:r>
            <a:r>
              <a:rPr lang="en-US" sz="1800" b="0" dirty="0" err="1"/>
              <a:t>suatu</a:t>
            </a:r>
            <a:r>
              <a:rPr lang="en-US" sz="1800" b="0" dirty="0"/>
              <a:t> proses </a:t>
            </a:r>
            <a:r>
              <a:rPr lang="en-US" sz="1800" b="0" dirty="0" err="1"/>
              <a:t>penerapan</a:t>
            </a:r>
            <a:r>
              <a:rPr lang="en-US" sz="1800" b="0" dirty="0"/>
              <a:t> </a:t>
            </a:r>
            <a:r>
              <a:rPr lang="en-US" sz="1800" b="0" dirty="0" err="1"/>
              <a:t>kreativitas</a:t>
            </a:r>
            <a:r>
              <a:rPr lang="en-US" sz="1800" b="0" dirty="0"/>
              <a:t> </a:t>
            </a:r>
            <a:r>
              <a:rPr lang="en-US" sz="1800" b="0" dirty="0" err="1"/>
              <a:t>dan</a:t>
            </a:r>
            <a:r>
              <a:rPr lang="en-US" sz="1800" b="0" dirty="0"/>
              <a:t> </a:t>
            </a:r>
            <a:r>
              <a:rPr lang="en-US" sz="1800" b="0" dirty="0" err="1"/>
              <a:t>keinovasian</a:t>
            </a:r>
            <a:r>
              <a:rPr lang="en-US" sz="1800" b="0" dirty="0"/>
              <a:t> </a:t>
            </a:r>
            <a:r>
              <a:rPr lang="en-US" sz="1800" b="0" dirty="0" err="1"/>
              <a:t>dalam</a:t>
            </a:r>
            <a:r>
              <a:rPr lang="en-US" sz="1800" b="0" dirty="0"/>
              <a:t> </a:t>
            </a:r>
            <a:r>
              <a:rPr lang="en-US" sz="1800" b="0" dirty="0" err="1"/>
              <a:t>memecahkan</a:t>
            </a:r>
            <a:r>
              <a:rPr lang="en-US" sz="1800" b="0" dirty="0"/>
              <a:t> </a:t>
            </a:r>
            <a:r>
              <a:rPr lang="en-US" sz="1800" b="0" dirty="0" err="1"/>
              <a:t>persoalan</a:t>
            </a:r>
            <a:r>
              <a:rPr lang="en-US" sz="1800" b="0" dirty="0"/>
              <a:t> </a:t>
            </a:r>
            <a:r>
              <a:rPr lang="en-US" sz="1800" b="0" dirty="0" err="1"/>
              <a:t>dan</a:t>
            </a:r>
            <a:r>
              <a:rPr lang="en-US" sz="1800" b="0" dirty="0"/>
              <a:t> </a:t>
            </a:r>
            <a:r>
              <a:rPr lang="en-US" sz="1800" b="0" dirty="0" err="1"/>
              <a:t>menemukan</a:t>
            </a:r>
            <a:r>
              <a:rPr lang="en-US" sz="1800" b="0" dirty="0"/>
              <a:t> </a:t>
            </a:r>
            <a:r>
              <a:rPr lang="en-US" sz="1800" b="0" dirty="0" err="1"/>
              <a:t>peluang</a:t>
            </a:r>
            <a:r>
              <a:rPr lang="en-US" sz="1800" b="0" dirty="0"/>
              <a:t> </a:t>
            </a:r>
            <a:r>
              <a:rPr lang="en-US" sz="1800" b="0" dirty="0" err="1"/>
              <a:t>untuk</a:t>
            </a:r>
            <a:r>
              <a:rPr lang="en-US" sz="1800" b="0" dirty="0"/>
              <a:t> </a:t>
            </a:r>
            <a:r>
              <a:rPr lang="en-US" sz="1800" b="0" dirty="0" err="1"/>
              <a:t>memperbaiki</a:t>
            </a:r>
            <a:r>
              <a:rPr lang="en-US" sz="1800" b="0" dirty="0"/>
              <a:t> </a:t>
            </a:r>
            <a:r>
              <a:rPr lang="en-US" sz="1800" b="0" dirty="0" err="1"/>
              <a:t>kehidupan</a:t>
            </a:r>
            <a:r>
              <a:rPr lang="en-US" sz="1800" b="0" dirty="0"/>
              <a:t> </a:t>
            </a:r>
            <a:r>
              <a:rPr lang="en-US" sz="1800" b="0" dirty="0" err="1"/>
              <a:t>usaha</a:t>
            </a:r>
            <a:r>
              <a:rPr lang="en-US" sz="1800" b="0" dirty="0" smtClean="0"/>
              <a:t>.</a:t>
            </a:r>
            <a:br>
              <a:rPr lang="en-US" sz="1800" b="0" dirty="0" smtClean="0"/>
            </a:br>
            <a:r>
              <a:rPr lang="en-US" sz="1800" b="0" dirty="0"/>
              <a:t/>
            </a:r>
            <a:br>
              <a:rPr lang="en-US" sz="1800" b="0" dirty="0"/>
            </a:br>
            <a:r>
              <a:rPr lang="en-US" sz="1800" b="0" dirty="0" err="1"/>
              <a:t>S</a:t>
            </a:r>
            <a:r>
              <a:rPr lang="en-US" sz="1800" dirty="0" err="1" smtClean="0"/>
              <a:t>oeharto</a:t>
            </a:r>
            <a:r>
              <a:rPr lang="en-US" sz="1800" dirty="0" smtClean="0"/>
              <a:t> </a:t>
            </a:r>
            <a:r>
              <a:rPr lang="en-US" sz="1800" dirty="0" err="1"/>
              <a:t>Prawiro</a:t>
            </a:r>
            <a:r>
              <a:rPr lang="en-US" sz="1800" dirty="0"/>
              <a:t> (1997)</a:t>
            </a:r>
            <a:r>
              <a:rPr lang="en-US" sz="1800" b="0" dirty="0"/>
              <a:t/>
            </a:r>
            <a:br>
              <a:rPr lang="en-US" sz="1800" b="0" dirty="0"/>
            </a:br>
            <a:r>
              <a:rPr lang="en-US" sz="1800" b="0" dirty="0" err="1"/>
              <a:t>Pengertian</a:t>
            </a:r>
            <a:r>
              <a:rPr lang="en-US" sz="1800" b="0" dirty="0"/>
              <a:t> </a:t>
            </a:r>
            <a:r>
              <a:rPr lang="en-US" sz="1800" b="0" dirty="0" err="1"/>
              <a:t>Wirausaha</a:t>
            </a:r>
            <a:r>
              <a:rPr lang="en-US" sz="1800" b="0" dirty="0"/>
              <a:t> </a:t>
            </a:r>
            <a:r>
              <a:rPr lang="en-US" sz="1800" b="0" dirty="0" err="1"/>
              <a:t>adalah</a:t>
            </a:r>
            <a:r>
              <a:rPr lang="en-US" sz="1800" b="0" dirty="0"/>
              <a:t> </a:t>
            </a:r>
            <a:r>
              <a:rPr lang="en-US" sz="1800" b="0" dirty="0" err="1"/>
              <a:t>suatu</a:t>
            </a:r>
            <a:r>
              <a:rPr lang="en-US" sz="1800" b="0" dirty="0"/>
              <a:t> </a:t>
            </a:r>
            <a:r>
              <a:rPr lang="en-US" sz="1800" b="0" dirty="0" err="1"/>
              <a:t>nilai</a:t>
            </a:r>
            <a:r>
              <a:rPr lang="en-US" sz="1800" b="0" dirty="0"/>
              <a:t> yang </a:t>
            </a:r>
            <a:r>
              <a:rPr lang="en-US" sz="1800" b="0" dirty="0" err="1"/>
              <a:t>dibutuhkan</a:t>
            </a:r>
            <a:r>
              <a:rPr lang="en-US" sz="1800" b="0" dirty="0"/>
              <a:t> </a:t>
            </a:r>
            <a:r>
              <a:rPr lang="en-US" sz="1800" b="0" dirty="0" err="1"/>
              <a:t>untuk</a:t>
            </a:r>
            <a:r>
              <a:rPr lang="en-US" sz="1800" b="0" dirty="0"/>
              <a:t> </a:t>
            </a:r>
            <a:r>
              <a:rPr lang="en-US" sz="1800" b="0" dirty="0" err="1"/>
              <a:t>memulai</a:t>
            </a:r>
            <a:r>
              <a:rPr lang="en-US" sz="1800" b="0" dirty="0"/>
              <a:t> </a:t>
            </a:r>
            <a:r>
              <a:rPr lang="en-US" sz="1800" b="0" dirty="0" err="1"/>
              <a:t>usaha</a:t>
            </a:r>
            <a:r>
              <a:rPr lang="en-US" sz="1800" b="0" dirty="0"/>
              <a:t> </a:t>
            </a:r>
            <a:r>
              <a:rPr lang="en-US" sz="1800" b="0" dirty="0" err="1"/>
              <a:t>dan</a:t>
            </a:r>
            <a:r>
              <a:rPr lang="en-US" sz="1800" b="0" dirty="0"/>
              <a:t> </a:t>
            </a:r>
            <a:r>
              <a:rPr lang="en-US" sz="1800" b="0" dirty="0" err="1"/>
              <a:t>mengembangkan</a:t>
            </a:r>
            <a:r>
              <a:rPr lang="en-US" sz="1800" b="0" dirty="0"/>
              <a:t> </a:t>
            </a:r>
            <a:r>
              <a:rPr lang="en-US" sz="1800" b="0" dirty="0" err="1"/>
              <a:t>usaha</a:t>
            </a:r>
            <a:r>
              <a:rPr lang="en-US" sz="1800" b="0" dirty="0"/>
              <a:t>.</a:t>
            </a:r>
            <a:br>
              <a:rPr lang="en-US" sz="1800" b="0" dirty="0"/>
            </a:br>
            <a:endParaRPr lang="en-US" sz="1800" b="0" dirty="0"/>
          </a:p>
        </p:txBody>
      </p:sp>
      <p:sp>
        <p:nvSpPr>
          <p:cNvPr id="3" name="Text Placeholder 2"/>
          <p:cNvSpPr>
            <a:spLocks noGrp="1"/>
          </p:cNvSpPr>
          <p:nvPr>
            <p:ph type="body" idx="1"/>
          </p:nvPr>
        </p:nvSpPr>
        <p:spPr/>
        <p:style>
          <a:lnRef idx="1">
            <a:schemeClr val="accent5"/>
          </a:lnRef>
          <a:fillRef idx="3">
            <a:schemeClr val="accent5"/>
          </a:fillRef>
          <a:effectRef idx="2">
            <a:schemeClr val="accent5"/>
          </a:effectRef>
          <a:fontRef idx="minor">
            <a:schemeClr val="lt1"/>
          </a:fontRef>
        </p:style>
        <p:txBody>
          <a:bodyPr>
            <a:normAutofit/>
            <a:scene3d>
              <a:camera prst="obliqueTopRight"/>
              <a:lightRig rig="threePt" dir="t"/>
            </a:scene3d>
          </a:bodyPr>
          <a:lstStyle/>
          <a:p>
            <a:pPr algn="r"/>
            <a:r>
              <a:rPr lang="en-ID" sz="3600" b="1" dirty="0"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KKN </a:t>
            </a:r>
            <a:r>
              <a:rPr lang="en-ID" sz="3600" b="1" dirty="0" err="1"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Uniku</a:t>
            </a:r>
            <a:r>
              <a:rPr lang="en-ID" sz="3600" b="1" dirty="0"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 2019</a:t>
            </a:r>
            <a:endParaRPr lang="en-US" sz="3600" b="1" dirty="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1850" y="5020056"/>
            <a:ext cx="1509438" cy="1066800"/>
          </a:xfrm>
          <a:prstGeom prst="rect">
            <a:avLst/>
          </a:prstGeom>
        </p:spPr>
      </p:pic>
    </p:spTree>
    <p:extLst>
      <p:ext uri="{BB962C8B-B14F-4D97-AF65-F5344CB8AC3E}">
        <p14:creationId xmlns:p14="http://schemas.microsoft.com/office/powerpoint/2010/main" val="213925842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5774" y="287382"/>
            <a:ext cx="9108000" cy="4258491"/>
          </a:xfrm>
        </p:spPr>
        <p:txBody>
          <a:bodyPr>
            <a:noAutofit/>
          </a:bodyPr>
          <a:lstStyle/>
          <a:p>
            <a:r>
              <a:rPr lang="en-US" sz="1600" dirty="0" err="1"/>
              <a:t>Ciri-ciri</a:t>
            </a:r>
            <a:r>
              <a:rPr lang="en-US" sz="1600" dirty="0"/>
              <a:t> </a:t>
            </a:r>
            <a:r>
              <a:rPr lang="en-US" sz="1600" dirty="0" err="1"/>
              <a:t>Wirausaha</a:t>
            </a:r>
            <a:r>
              <a:rPr lang="en-US" sz="1600" dirty="0"/>
              <a:t> </a:t>
            </a:r>
            <a:r>
              <a:rPr lang="en-US" sz="1600" dirty="0" smtClean="0"/>
              <a:t> :</a:t>
            </a:r>
            <a:br>
              <a:rPr lang="en-US" sz="1600" dirty="0" smtClean="0"/>
            </a:br>
            <a:r>
              <a:rPr lang="en-US" sz="1600" dirty="0" smtClean="0"/>
              <a:t/>
            </a:r>
            <a:br>
              <a:rPr lang="en-US" sz="1600" dirty="0" smtClean="0"/>
            </a:br>
            <a:r>
              <a:rPr lang="en-US" sz="1600" b="0" dirty="0" smtClean="0"/>
              <a:t>1</a:t>
            </a:r>
            <a:r>
              <a:rPr lang="en-US" sz="1600" dirty="0" smtClean="0"/>
              <a:t>. </a:t>
            </a:r>
            <a:r>
              <a:rPr lang="en-US" sz="1600" b="0" dirty="0" err="1"/>
              <a:t>Memiliki</a:t>
            </a:r>
            <a:r>
              <a:rPr lang="en-US" sz="1600" b="0" dirty="0"/>
              <a:t> </a:t>
            </a:r>
            <a:r>
              <a:rPr lang="en-US" sz="1600" b="0" dirty="0" err="1"/>
              <a:t>keberanian</a:t>
            </a:r>
            <a:r>
              <a:rPr lang="en-US" sz="1600" b="0" dirty="0"/>
              <a:t> </a:t>
            </a:r>
            <a:r>
              <a:rPr lang="en-US" sz="1600" b="0" dirty="0" err="1"/>
              <a:t>mempunyai</a:t>
            </a:r>
            <a:r>
              <a:rPr lang="en-US" sz="1600" b="0" dirty="0"/>
              <a:t> </a:t>
            </a:r>
            <a:r>
              <a:rPr lang="en-US" sz="1600" b="0" dirty="0" err="1"/>
              <a:t>daya</a:t>
            </a:r>
            <a:r>
              <a:rPr lang="en-US" sz="1600" b="0" dirty="0"/>
              <a:t> </a:t>
            </a:r>
            <a:r>
              <a:rPr lang="en-US" sz="1600" b="0" dirty="0" err="1" smtClean="0"/>
              <a:t>kreasi</a:t>
            </a:r>
            <a:r>
              <a:rPr lang="en-US" sz="1600" b="0" dirty="0" smtClean="0"/>
              <a:t> </a:t>
            </a:r>
            <a:r>
              <a:rPr lang="en-US" sz="1600" dirty="0" smtClean="0"/>
              <a:t>(STOP =  </a:t>
            </a:r>
            <a:r>
              <a:rPr lang="en-US" sz="1600" dirty="0"/>
              <a:t>S</a:t>
            </a:r>
            <a:r>
              <a:rPr lang="en-US" sz="1600" b="0" dirty="0"/>
              <a:t>top “</a:t>
            </a:r>
            <a:r>
              <a:rPr lang="en-US" sz="1600" b="0" dirty="0" err="1"/>
              <a:t>berhenti</a:t>
            </a:r>
            <a:r>
              <a:rPr lang="en-US" sz="1600" b="0" dirty="0"/>
              <a:t>, </a:t>
            </a:r>
            <a:r>
              <a:rPr lang="en-US" sz="1600" dirty="0"/>
              <a:t>T</a:t>
            </a:r>
            <a:r>
              <a:rPr lang="en-US" sz="1600" b="0" dirty="0"/>
              <a:t>hink “</a:t>
            </a:r>
            <a:r>
              <a:rPr lang="en-US" sz="1600" b="0" dirty="0" err="1"/>
              <a:t>berpikir</a:t>
            </a:r>
            <a:r>
              <a:rPr lang="en-US" sz="1600" b="0" dirty="0"/>
              <a:t>”, </a:t>
            </a:r>
            <a:r>
              <a:rPr lang="en-US" sz="1600" dirty="0"/>
              <a:t>O</a:t>
            </a:r>
            <a:r>
              <a:rPr lang="en-US" sz="1600" b="0" dirty="0"/>
              <a:t>bservation “</a:t>
            </a:r>
            <a:r>
              <a:rPr lang="en-US" sz="1600" b="0" dirty="0" err="1"/>
              <a:t>Observasi</a:t>
            </a:r>
            <a:r>
              <a:rPr lang="en-US" sz="1600" b="0" dirty="0"/>
              <a:t>” </a:t>
            </a:r>
            <a:r>
              <a:rPr lang="en-US" sz="1600" b="0" dirty="0" err="1"/>
              <a:t>dan</a:t>
            </a:r>
            <a:r>
              <a:rPr lang="en-US" sz="1600" b="0" dirty="0"/>
              <a:t> </a:t>
            </a:r>
            <a:r>
              <a:rPr lang="en-US" sz="1600" dirty="0"/>
              <a:t>P</a:t>
            </a:r>
            <a:r>
              <a:rPr lang="en-US" sz="1600" b="0" dirty="0"/>
              <a:t>lan “</a:t>
            </a:r>
            <a:r>
              <a:rPr lang="en-US" sz="1600" b="0" dirty="0" err="1"/>
              <a:t>rencana</a:t>
            </a:r>
            <a:r>
              <a:rPr lang="en-US" sz="1600" b="0" dirty="0" smtClean="0"/>
              <a:t>”);</a:t>
            </a:r>
            <a:br>
              <a:rPr lang="en-US" sz="1600" b="0" dirty="0" smtClean="0"/>
            </a:br>
            <a:r>
              <a:rPr lang="en-US" sz="1600" b="0" dirty="0"/>
              <a:t/>
            </a:r>
            <a:br>
              <a:rPr lang="en-US" sz="1600" b="0" dirty="0"/>
            </a:br>
            <a:r>
              <a:rPr lang="en-US" sz="1600" b="0" dirty="0" smtClean="0"/>
              <a:t>2. </a:t>
            </a:r>
            <a:r>
              <a:rPr lang="en-US" sz="1600" b="0" dirty="0" err="1"/>
              <a:t>Berani</a:t>
            </a:r>
            <a:r>
              <a:rPr lang="en-US" sz="1600" b="0" dirty="0"/>
              <a:t> </a:t>
            </a:r>
            <a:r>
              <a:rPr lang="en-US" sz="1600" b="0" dirty="0" err="1"/>
              <a:t>mengambil</a:t>
            </a:r>
            <a:r>
              <a:rPr lang="en-US" sz="1600" b="0" dirty="0"/>
              <a:t> </a:t>
            </a:r>
            <a:r>
              <a:rPr lang="en-US" sz="1600" b="0" dirty="0" err="1" smtClean="0"/>
              <a:t>risiko</a:t>
            </a:r>
            <a:r>
              <a:rPr lang="en-US" sz="1600" b="0" dirty="0" smtClean="0"/>
              <a:t>;</a:t>
            </a:r>
            <a:r>
              <a:rPr lang="en-US" sz="1600" b="0" dirty="0"/>
              <a:t/>
            </a:r>
            <a:br>
              <a:rPr lang="en-US" sz="1600" b="0" dirty="0"/>
            </a:br>
            <a:r>
              <a:rPr lang="en-US" sz="1600" b="0" dirty="0" smtClean="0"/>
              <a:t/>
            </a:r>
            <a:br>
              <a:rPr lang="en-US" sz="1600" b="0" dirty="0" smtClean="0"/>
            </a:br>
            <a:r>
              <a:rPr lang="en-US" sz="1600" b="0" dirty="0" smtClean="0"/>
              <a:t>3. </a:t>
            </a:r>
            <a:r>
              <a:rPr lang="fi-FI" sz="1600" b="0" dirty="0"/>
              <a:t>Memiliki semangat dan kemauan </a:t>
            </a:r>
            <a:r>
              <a:rPr lang="fi-FI" sz="1600" b="0" dirty="0" smtClean="0"/>
              <a:t>keras</a:t>
            </a:r>
            <a:r>
              <a:rPr lang="fi-FI" sz="1600" dirty="0" smtClean="0"/>
              <a:t>;</a:t>
            </a:r>
            <a:br>
              <a:rPr lang="fi-FI" sz="1600" dirty="0" smtClean="0"/>
            </a:br>
            <a:r>
              <a:rPr lang="fi-FI" sz="1600" dirty="0"/>
              <a:t/>
            </a:r>
            <a:br>
              <a:rPr lang="fi-FI" sz="1600" dirty="0"/>
            </a:br>
            <a:r>
              <a:rPr lang="fi-FI" sz="1600" b="0" dirty="0" smtClean="0"/>
              <a:t>4. Memiliki analisis yang tepat;</a:t>
            </a:r>
            <a:br>
              <a:rPr lang="fi-FI" sz="1600" b="0" dirty="0" smtClean="0"/>
            </a:br>
            <a:r>
              <a:rPr lang="fi-FI" sz="1600" b="0" dirty="0"/>
              <a:t/>
            </a:r>
            <a:br>
              <a:rPr lang="fi-FI" sz="1600" b="0" dirty="0"/>
            </a:br>
            <a:r>
              <a:rPr lang="fi-FI" sz="1600" b="0" dirty="0" smtClean="0"/>
              <a:t>5. Tidak konsumtif;</a:t>
            </a:r>
            <a:br>
              <a:rPr lang="fi-FI" sz="1600" b="0" dirty="0" smtClean="0"/>
            </a:br>
            <a:r>
              <a:rPr lang="fi-FI" sz="1600" b="0" dirty="0"/>
              <a:t/>
            </a:r>
            <a:br>
              <a:rPr lang="fi-FI" sz="1600" b="0" dirty="0"/>
            </a:br>
            <a:r>
              <a:rPr lang="fi-FI" sz="1600" b="0" dirty="0" smtClean="0"/>
              <a:t>6. Memiliki jiwa pemimpin;</a:t>
            </a:r>
            <a:br>
              <a:rPr lang="fi-FI" sz="1600" b="0" dirty="0" smtClean="0"/>
            </a:br>
            <a:r>
              <a:rPr lang="fi-FI" sz="1600" b="0" dirty="0"/>
              <a:t/>
            </a:r>
            <a:br>
              <a:rPr lang="fi-FI" sz="1600" b="0" dirty="0"/>
            </a:br>
            <a:r>
              <a:rPr lang="fi-FI" sz="1600" b="0" dirty="0" smtClean="0"/>
              <a:t>7. Berorientasi pada masa depan.</a:t>
            </a:r>
            <a:endParaRPr lang="en-US" sz="1600" b="0" dirty="0"/>
          </a:p>
        </p:txBody>
      </p:sp>
      <p:sp>
        <p:nvSpPr>
          <p:cNvPr id="3" name="Text Placeholder 2"/>
          <p:cNvSpPr>
            <a:spLocks noGrp="1"/>
          </p:cNvSpPr>
          <p:nvPr>
            <p:ph type="body" idx="1"/>
          </p:nvPr>
        </p:nvSpPr>
        <p:spPr/>
        <p:style>
          <a:lnRef idx="1">
            <a:schemeClr val="accent5"/>
          </a:lnRef>
          <a:fillRef idx="3">
            <a:schemeClr val="accent5"/>
          </a:fillRef>
          <a:effectRef idx="2">
            <a:schemeClr val="accent5"/>
          </a:effectRef>
          <a:fontRef idx="minor">
            <a:schemeClr val="lt1"/>
          </a:fontRef>
        </p:style>
        <p:txBody>
          <a:bodyPr>
            <a:normAutofit/>
            <a:scene3d>
              <a:camera prst="obliqueTopRight"/>
              <a:lightRig rig="threePt" dir="t"/>
            </a:scene3d>
          </a:bodyPr>
          <a:lstStyle/>
          <a:p>
            <a:pPr algn="r"/>
            <a:r>
              <a:rPr lang="en-ID" sz="3600" b="1" dirty="0"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KKN </a:t>
            </a:r>
            <a:r>
              <a:rPr lang="en-ID" sz="3600" b="1" dirty="0" err="1"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Uniku</a:t>
            </a:r>
            <a:r>
              <a:rPr lang="en-ID" sz="3600" b="1" dirty="0"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 2019</a:t>
            </a:r>
            <a:endParaRPr lang="en-US" sz="3600" b="1" dirty="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1850" y="5020056"/>
            <a:ext cx="1509438" cy="1066800"/>
          </a:xfrm>
          <a:prstGeom prst="rect">
            <a:avLst/>
          </a:prstGeom>
        </p:spPr>
      </p:pic>
    </p:spTree>
    <p:extLst>
      <p:ext uri="{BB962C8B-B14F-4D97-AF65-F5344CB8AC3E}">
        <p14:creationId xmlns:p14="http://schemas.microsoft.com/office/powerpoint/2010/main" val="341535927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1850" y="761565"/>
            <a:ext cx="9108000" cy="4258491"/>
          </a:xfrm>
        </p:spPr>
        <p:txBody>
          <a:bodyPr>
            <a:noAutofit/>
          </a:bodyPr>
          <a:lstStyle/>
          <a:p>
            <a:r>
              <a:rPr lang="en-ID" sz="1600" dirty="0" err="1" smtClean="0"/>
              <a:t>Tujuan</a:t>
            </a:r>
            <a:r>
              <a:rPr lang="en-ID" sz="1600" dirty="0" smtClean="0"/>
              <a:t> </a:t>
            </a:r>
            <a:r>
              <a:rPr lang="en-ID" sz="1600" dirty="0" err="1" smtClean="0"/>
              <a:t>Wirausaha</a:t>
            </a:r>
            <a:r>
              <a:rPr lang="en-ID" sz="1600" dirty="0" smtClean="0"/>
              <a:t> :</a:t>
            </a:r>
            <a:br>
              <a:rPr lang="en-ID" sz="1600" dirty="0" smtClean="0"/>
            </a:br>
            <a:r>
              <a:rPr lang="en-ID" sz="1600" dirty="0"/>
              <a:t/>
            </a:r>
            <a:br>
              <a:rPr lang="en-ID" sz="1600" dirty="0"/>
            </a:br>
            <a:r>
              <a:rPr lang="en-ID" sz="1600" dirty="0" smtClean="0"/>
              <a:t>1. </a:t>
            </a:r>
            <a:r>
              <a:rPr lang="en-US" sz="1600" b="0" dirty="0" err="1"/>
              <a:t>Berusaha</a:t>
            </a:r>
            <a:r>
              <a:rPr lang="en-US" sz="1600" b="0" dirty="0"/>
              <a:t> </a:t>
            </a:r>
            <a:r>
              <a:rPr lang="en-US" sz="1600" b="0" dirty="0" err="1"/>
              <a:t>dan</a:t>
            </a:r>
            <a:r>
              <a:rPr lang="en-US" sz="1600" b="0" dirty="0"/>
              <a:t> </a:t>
            </a:r>
            <a:r>
              <a:rPr lang="en-US" sz="1600" b="0" dirty="0" err="1"/>
              <a:t>bertekad</a:t>
            </a:r>
            <a:r>
              <a:rPr lang="en-US" sz="1600" b="0" dirty="0"/>
              <a:t> </a:t>
            </a:r>
            <a:r>
              <a:rPr lang="en-US" sz="1600" b="0" dirty="0" err="1"/>
              <a:t>dalam</a:t>
            </a:r>
            <a:r>
              <a:rPr lang="en-US" sz="1600" b="0" dirty="0"/>
              <a:t> </a:t>
            </a:r>
            <a:r>
              <a:rPr lang="en-US" sz="1600" b="0" dirty="0" err="1"/>
              <a:t>meningkatkan</a:t>
            </a:r>
            <a:r>
              <a:rPr lang="en-US" sz="1600" b="0" dirty="0"/>
              <a:t> </a:t>
            </a:r>
            <a:r>
              <a:rPr lang="en-US" sz="1600" b="0" dirty="0" err="1"/>
              <a:t>jumlah</a:t>
            </a:r>
            <a:r>
              <a:rPr lang="en-US" sz="1600" b="0" dirty="0"/>
              <a:t> para </a:t>
            </a:r>
            <a:r>
              <a:rPr lang="en-US" sz="1600" b="0" dirty="0" err="1"/>
              <a:t>wirausaha</a:t>
            </a:r>
            <a:r>
              <a:rPr lang="en-US" sz="1600" b="0" dirty="0"/>
              <a:t> yang </a:t>
            </a:r>
            <a:r>
              <a:rPr lang="en-US" sz="1600" b="0" dirty="0" err="1"/>
              <a:t>baik</a:t>
            </a:r>
            <a:r>
              <a:rPr lang="en-US" sz="1600" b="0" dirty="0"/>
              <a:t> </a:t>
            </a:r>
            <a:r>
              <a:rPr lang="en-US" sz="1600" b="0" dirty="0" err="1"/>
              <a:t>dengan</a:t>
            </a:r>
            <a:r>
              <a:rPr lang="en-US" sz="1600" b="0" dirty="0"/>
              <a:t> kata lain </a:t>
            </a:r>
            <a:r>
              <a:rPr lang="en-US" sz="1600" b="0" dirty="0" err="1"/>
              <a:t>ikut</a:t>
            </a:r>
            <a:r>
              <a:rPr lang="en-US" sz="1600" b="0" dirty="0"/>
              <a:t> </a:t>
            </a:r>
            <a:r>
              <a:rPr lang="en-US" sz="1600" b="0" dirty="0" err="1"/>
              <a:t>serta</a:t>
            </a:r>
            <a:r>
              <a:rPr lang="en-US" sz="1600" b="0" dirty="0"/>
              <a:t> </a:t>
            </a:r>
            <a:r>
              <a:rPr lang="en-US" sz="1600" b="0" dirty="0" err="1"/>
              <a:t>dalam</a:t>
            </a:r>
            <a:r>
              <a:rPr lang="en-US" sz="1600" b="0" dirty="0"/>
              <a:t> </a:t>
            </a:r>
            <a:r>
              <a:rPr lang="en-US" sz="1600" b="0" dirty="0" err="1"/>
              <a:t>mengader</a:t>
            </a:r>
            <a:r>
              <a:rPr lang="en-US" sz="1600" b="0" dirty="0"/>
              <a:t> </a:t>
            </a:r>
            <a:r>
              <a:rPr lang="en-US" sz="1600" b="0" dirty="0" err="1"/>
              <a:t>manusia</a:t>
            </a:r>
            <a:r>
              <a:rPr lang="en-US" sz="1600" b="0" dirty="0"/>
              <a:t> </a:t>
            </a:r>
            <a:r>
              <a:rPr lang="en-US" sz="1600" b="0" dirty="0" err="1"/>
              <a:t>manusia</a:t>
            </a:r>
            <a:r>
              <a:rPr lang="en-US" sz="1600" b="0" dirty="0"/>
              <a:t> </a:t>
            </a:r>
            <a:r>
              <a:rPr lang="en-US" sz="1600" b="0" dirty="0" err="1"/>
              <a:t>calon</a:t>
            </a:r>
            <a:r>
              <a:rPr lang="en-US" sz="1600" b="0" dirty="0"/>
              <a:t> </a:t>
            </a:r>
            <a:r>
              <a:rPr lang="en-US" sz="1600" b="0" dirty="0" err="1"/>
              <a:t>wirausaha</a:t>
            </a:r>
            <a:r>
              <a:rPr lang="en-US" sz="1600" b="0" dirty="0"/>
              <a:t> </a:t>
            </a:r>
            <a:r>
              <a:rPr lang="en-US" sz="1600" b="0" dirty="0" err="1"/>
              <a:t>untuk</a:t>
            </a:r>
            <a:r>
              <a:rPr lang="en-US" sz="1600" b="0" dirty="0"/>
              <a:t> </a:t>
            </a:r>
            <a:r>
              <a:rPr lang="en-US" sz="1600" b="0" dirty="0" err="1"/>
              <a:t>membangun</a:t>
            </a:r>
            <a:r>
              <a:rPr lang="en-US" sz="1600" b="0" dirty="0"/>
              <a:t> </a:t>
            </a:r>
            <a:r>
              <a:rPr lang="en-US" sz="1600" b="0" dirty="0" err="1"/>
              <a:t>jaringan</a:t>
            </a:r>
            <a:r>
              <a:rPr lang="en-US" sz="1600" b="0" dirty="0"/>
              <a:t> </a:t>
            </a:r>
            <a:r>
              <a:rPr lang="en-US" sz="1600" b="0" dirty="0" err="1"/>
              <a:t>bisnis</a:t>
            </a:r>
            <a:r>
              <a:rPr lang="en-US" sz="1600" b="0" dirty="0"/>
              <a:t> yang </a:t>
            </a:r>
            <a:r>
              <a:rPr lang="en-US" sz="1600" b="0" dirty="0" err="1"/>
              <a:t>lebih</a:t>
            </a:r>
            <a:r>
              <a:rPr lang="en-US" sz="1600" b="0" dirty="0"/>
              <a:t> </a:t>
            </a:r>
            <a:r>
              <a:rPr lang="en-US" sz="1600" b="0" dirty="0" err="1" smtClean="0"/>
              <a:t>baik</a:t>
            </a:r>
            <a:r>
              <a:rPr lang="en-US" sz="1600" b="0" dirty="0" smtClean="0"/>
              <a:t>.</a:t>
            </a:r>
            <a:br>
              <a:rPr lang="en-US" sz="1600" b="0" dirty="0" smtClean="0"/>
            </a:br>
            <a:r>
              <a:rPr lang="en-US" sz="1600" b="0" dirty="0"/>
              <a:t/>
            </a:r>
            <a:br>
              <a:rPr lang="en-US" sz="1600" b="0" dirty="0"/>
            </a:br>
            <a:r>
              <a:rPr lang="en-US" sz="1600" b="0" dirty="0" smtClean="0"/>
              <a:t>2. </a:t>
            </a:r>
            <a:r>
              <a:rPr lang="en-US" sz="1600" b="0" dirty="0" err="1"/>
              <a:t>Ikut</a:t>
            </a:r>
            <a:r>
              <a:rPr lang="en-US" sz="1600" b="0" dirty="0"/>
              <a:t> </a:t>
            </a:r>
            <a:r>
              <a:rPr lang="en-US" sz="1600" b="0" dirty="0" err="1"/>
              <a:t>serta</a:t>
            </a:r>
            <a:r>
              <a:rPr lang="en-US" sz="1600" b="0" dirty="0"/>
              <a:t> </a:t>
            </a:r>
            <a:r>
              <a:rPr lang="en-US" sz="1600" b="0" dirty="0" err="1"/>
              <a:t>dalam</a:t>
            </a:r>
            <a:r>
              <a:rPr lang="en-US" sz="1600" b="0" dirty="0"/>
              <a:t> </a:t>
            </a:r>
            <a:r>
              <a:rPr lang="en-US" sz="1600" b="0" dirty="0" err="1"/>
              <a:t>mewujudkan</a:t>
            </a:r>
            <a:r>
              <a:rPr lang="en-US" sz="1600" b="0" dirty="0"/>
              <a:t> </a:t>
            </a:r>
            <a:r>
              <a:rPr lang="en-US" sz="1600" b="0" dirty="0" err="1"/>
              <a:t>kemampuan</a:t>
            </a:r>
            <a:r>
              <a:rPr lang="en-US" sz="1600" b="0" dirty="0"/>
              <a:t> para </a:t>
            </a:r>
            <a:r>
              <a:rPr lang="en-US" sz="1600" b="0" dirty="0" err="1"/>
              <a:t>wirausaha</a:t>
            </a:r>
            <a:r>
              <a:rPr lang="en-US" sz="1600" b="0" dirty="0"/>
              <a:t> </a:t>
            </a:r>
            <a:r>
              <a:rPr lang="en-US" sz="1600" b="0" dirty="0" err="1"/>
              <a:t>untuk</a:t>
            </a:r>
            <a:r>
              <a:rPr lang="en-US" sz="1600" b="0" dirty="0"/>
              <a:t> </a:t>
            </a:r>
            <a:r>
              <a:rPr lang="en-US" sz="1600" b="0" dirty="0" err="1"/>
              <a:t>meningkatkan</a:t>
            </a:r>
            <a:r>
              <a:rPr lang="en-US" sz="1600" b="0" dirty="0"/>
              <a:t> </a:t>
            </a:r>
            <a:r>
              <a:rPr lang="en-US" sz="1600" b="0" dirty="0" err="1"/>
              <a:t>kesejahteraan</a:t>
            </a:r>
            <a:r>
              <a:rPr lang="en-US" sz="1600" b="0" dirty="0"/>
              <a:t> </a:t>
            </a:r>
            <a:r>
              <a:rPr lang="en-US" sz="1600" b="0" dirty="0" err="1"/>
              <a:t>dan</a:t>
            </a:r>
            <a:r>
              <a:rPr lang="en-US" sz="1600" b="0" dirty="0"/>
              <a:t> </a:t>
            </a:r>
            <a:r>
              <a:rPr lang="en-US" sz="1600" b="0" dirty="0" err="1"/>
              <a:t>kemakmuran</a:t>
            </a:r>
            <a:r>
              <a:rPr lang="en-US" sz="1600" b="0" dirty="0"/>
              <a:t> </a:t>
            </a:r>
            <a:r>
              <a:rPr lang="en-US" sz="1600" b="0" dirty="0" err="1"/>
              <a:t>masyarakat</a:t>
            </a:r>
            <a:r>
              <a:rPr lang="en-US" sz="1600" b="0" dirty="0"/>
              <a:t> </a:t>
            </a:r>
            <a:r>
              <a:rPr lang="en-US" sz="1600" b="0" dirty="0" err="1"/>
              <a:t>dan</a:t>
            </a:r>
            <a:r>
              <a:rPr lang="en-US" sz="1600" b="0" dirty="0"/>
              <a:t> </a:t>
            </a:r>
            <a:r>
              <a:rPr lang="en-US" sz="1600" b="0" dirty="0" err="1" smtClean="0"/>
              <a:t>Negaranya</a:t>
            </a:r>
            <a:r>
              <a:rPr lang="en-US" sz="1600" b="0" dirty="0" smtClean="0"/>
              <a:t>.</a:t>
            </a:r>
            <a:br>
              <a:rPr lang="en-US" sz="1600" b="0" dirty="0" smtClean="0"/>
            </a:br>
            <a:r>
              <a:rPr lang="en-US" sz="1600" b="0" dirty="0"/>
              <a:t/>
            </a:r>
            <a:br>
              <a:rPr lang="en-US" sz="1600" b="0" dirty="0"/>
            </a:br>
            <a:r>
              <a:rPr lang="en-US" sz="1600" b="0" dirty="0" smtClean="0"/>
              <a:t>3. </a:t>
            </a:r>
            <a:r>
              <a:rPr lang="en-US" sz="1600" b="0" dirty="0" err="1"/>
              <a:t>Ikut</a:t>
            </a:r>
            <a:r>
              <a:rPr lang="en-US" sz="1600" b="0" dirty="0"/>
              <a:t> </a:t>
            </a:r>
            <a:r>
              <a:rPr lang="en-US" sz="1600" b="0" dirty="0" err="1"/>
              <a:t>serta</a:t>
            </a:r>
            <a:r>
              <a:rPr lang="en-US" sz="1600" b="0" dirty="0"/>
              <a:t> </a:t>
            </a:r>
            <a:r>
              <a:rPr lang="en-US" sz="1600" b="0" dirty="0" err="1"/>
              <a:t>dalam</a:t>
            </a:r>
            <a:r>
              <a:rPr lang="en-US" sz="1600" b="0" dirty="0"/>
              <a:t> </a:t>
            </a:r>
            <a:r>
              <a:rPr lang="en-US" sz="1600" b="0" dirty="0" err="1"/>
              <a:t>menumbuhkan</a:t>
            </a:r>
            <a:r>
              <a:rPr lang="en-US" sz="1600" b="0" dirty="0"/>
              <a:t> </a:t>
            </a:r>
            <a:r>
              <a:rPr lang="en-US" sz="1600" b="0" dirty="0" err="1"/>
              <a:t>dan</a:t>
            </a:r>
            <a:r>
              <a:rPr lang="en-US" sz="1600" b="0" dirty="0"/>
              <a:t> </a:t>
            </a:r>
            <a:r>
              <a:rPr lang="en-US" sz="1600" b="0" dirty="0" err="1"/>
              <a:t>mengembangkan</a:t>
            </a:r>
            <a:r>
              <a:rPr lang="en-US" sz="1600" b="0" dirty="0"/>
              <a:t> </a:t>
            </a:r>
            <a:r>
              <a:rPr lang="en-US" sz="1600" b="0" dirty="0" err="1"/>
              <a:t>kesadaran</a:t>
            </a:r>
            <a:r>
              <a:rPr lang="en-US" sz="1600" b="0" dirty="0"/>
              <a:t> </a:t>
            </a:r>
            <a:r>
              <a:rPr lang="en-US" sz="1600" b="0" dirty="0" err="1"/>
              <a:t>serta</a:t>
            </a:r>
            <a:r>
              <a:rPr lang="en-US" sz="1600" b="0" dirty="0"/>
              <a:t> </a:t>
            </a:r>
            <a:r>
              <a:rPr lang="en-US" sz="1600" b="0" dirty="0" err="1"/>
              <a:t>orientasi</a:t>
            </a:r>
            <a:r>
              <a:rPr lang="en-US" sz="1600" b="0" dirty="0"/>
              <a:t> </a:t>
            </a:r>
            <a:r>
              <a:rPr lang="en-US" sz="1600" b="0" dirty="0" err="1"/>
              <a:t>kewirausahaan</a:t>
            </a:r>
            <a:r>
              <a:rPr lang="en-US" sz="1600" b="0" dirty="0"/>
              <a:t> yang </a:t>
            </a:r>
            <a:r>
              <a:rPr lang="en-US" sz="1600" b="0" dirty="0" err="1"/>
              <a:t>kokoh</a:t>
            </a:r>
            <a:r>
              <a:rPr lang="en-US" sz="1600" b="0" dirty="0"/>
              <a:t>.</a:t>
            </a:r>
            <a:br>
              <a:rPr lang="en-US" sz="1600" b="0" dirty="0"/>
            </a:br>
            <a:r>
              <a:rPr lang="en-US" sz="1600" b="0" dirty="0" smtClean="0"/>
              <a:t/>
            </a:r>
            <a:br>
              <a:rPr lang="en-US" sz="1600" b="0" dirty="0" smtClean="0"/>
            </a:br>
            <a:r>
              <a:rPr lang="en-US" sz="1600" b="0" dirty="0" smtClean="0"/>
              <a:t>4. </a:t>
            </a:r>
            <a:r>
              <a:rPr lang="en-US" sz="1600" b="0" dirty="0" err="1"/>
              <a:t>Menyebarluaskan</a:t>
            </a:r>
            <a:r>
              <a:rPr lang="en-US" sz="1600" b="0" dirty="0"/>
              <a:t> </a:t>
            </a:r>
            <a:r>
              <a:rPr lang="en-US" sz="1600" b="0" dirty="0" err="1"/>
              <a:t>dan</a:t>
            </a:r>
            <a:r>
              <a:rPr lang="en-US" sz="1600" b="0" dirty="0"/>
              <a:t> </a:t>
            </a:r>
            <a:r>
              <a:rPr lang="en-US" sz="1600" b="0" dirty="0" err="1"/>
              <a:t>membuat</a:t>
            </a:r>
            <a:r>
              <a:rPr lang="en-US" sz="1600" b="0" dirty="0"/>
              <a:t> </a:t>
            </a:r>
            <a:r>
              <a:rPr lang="en-US" sz="1600" b="0" dirty="0" err="1"/>
              <a:t>budaya</a:t>
            </a:r>
            <a:r>
              <a:rPr lang="en-US" sz="1600" b="0" dirty="0"/>
              <a:t> </a:t>
            </a:r>
            <a:r>
              <a:rPr lang="en-US" sz="1600" b="0" dirty="0" err="1"/>
              <a:t>ciri</a:t>
            </a:r>
            <a:r>
              <a:rPr lang="en-US" sz="1600" b="0" dirty="0"/>
              <a:t> </a:t>
            </a:r>
            <a:r>
              <a:rPr lang="en-US" sz="1600" b="0" dirty="0" err="1"/>
              <a:t>ciri</a:t>
            </a:r>
            <a:r>
              <a:rPr lang="en-US" sz="1600" b="0" dirty="0"/>
              <a:t> </a:t>
            </a:r>
            <a:r>
              <a:rPr lang="en-US" sz="1600" b="0" dirty="0" err="1"/>
              <a:t>kewirausahaan</a:t>
            </a:r>
            <a:r>
              <a:rPr lang="en-US" sz="1600" b="0" dirty="0"/>
              <a:t> </a:t>
            </a:r>
            <a:r>
              <a:rPr lang="en-US" sz="1600" b="0" dirty="0" err="1"/>
              <a:t>disekitarnya</a:t>
            </a:r>
            <a:r>
              <a:rPr lang="en-US" sz="1600" b="0" dirty="0"/>
              <a:t> </a:t>
            </a:r>
            <a:r>
              <a:rPr lang="en-US" sz="1600" b="0" dirty="0" err="1"/>
              <a:t>terutama</a:t>
            </a:r>
            <a:r>
              <a:rPr lang="en-US" sz="1600" b="0" dirty="0"/>
              <a:t> </a:t>
            </a:r>
            <a:r>
              <a:rPr lang="en-US" sz="1600" b="0" dirty="0" err="1"/>
              <a:t>dalam</a:t>
            </a:r>
            <a:r>
              <a:rPr lang="en-US" sz="1600" b="0" dirty="0"/>
              <a:t> </a:t>
            </a:r>
            <a:r>
              <a:rPr lang="en-US" sz="1600" b="0" dirty="0" err="1" smtClean="0"/>
              <a:t>masyarakat</a:t>
            </a:r>
            <a:r>
              <a:rPr lang="en-US" sz="1600" b="0" dirty="0" smtClean="0"/>
              <a:t>.</a:t>
            </a:r>
            <a:br>
              <a:rPr lang="en-US" sz="1600" b="0" dirty="0" smtClean="0"/>
            </a:br>
            <a:r>
              <a:rPr lang="en-US" sz="1600" b="0" dirty="0"/>
              <a:t/>
            </a:r>
            <a:br>
              <a:rPr lang="en-US" sz="1600" b="0" dirty="0"/>
            </a:br>
            <a:r>
              <a:rPr lang="en-US" sz="1600" b="0" dirty="0" smtClean="0"/>
              <a:t>5. </a:t>
            </a:r>
            <a:r>
              <a:rPr lang="en-US" sz="1600" b="0" dirty="0" err="1"/>
              <a:t>Mengembangkan</a:t>
            </a:r>
            <a:r>
              <a:rPr lang="en-US" sz="1600" b="0" dirty="0"/>
              <a:t> </a:t>
            </a:r>
            <a:r>
              <a:rPr lang="en-US" sz="1600" b="0" dirty="0" err="1"/>
              <a:t>dalam</a:t>
            </a:r>
            <a:r>
              <a:rPr lang="en-US" sz="1600" b="0" dirty="0"/>
              <a:t> </a:t>
            </a:r>
            <a:r>
              <a:rPr lang="en-US" sz="1600" b="0" dirty="0" err="1"/>
              <a:t>bentuk</a:t>
            </a:r>
            <a:r>
              <a:rPr lang="en-US" sz="1600" b="0" dirty="0"/>
              <a:t> </a:t>
            </a:r>
            <a:r>
              <a:rPr lang="en-US" sz="1600" b="0" dirty="0" err="1"/>
              <a:t>inovasi</a:t>
            </a:r>
            <a:r>
              <a:rPr lang="en-US" sz="1600" b="0" dirty="0"/>
              <a:t> </a:t>
            </a:r>
            <a:r>
              <a:rPr lang="en-US" sz="1600" b="0" dirty="0" err="1"/>
              <a:t>dan</a:t>
            </a:r>
            <a:r>
              <a:rPr lang="en-US" sz="1600" b="0" dirty="0"/>
              <a:t> </a:t>
            </a:r>
            <a:r>
              <a:rPr lang="en-US" sz="1600" b="0" dirty="0" err="1"/>
              <a:t>kreasi</a:t>
            </a:r>
            <a:r>
              <a:rPr lang="en-US" sz="1600" b="0" dirty="0"/>
              <a:t> agar </a:t>
            </a:r>
            <a:r>
              <a:rPr lang="en-US" sz="1600" b="0" dirty="0" err="1"/>
              <a:t>tercipta</a:t>
            </a:r>
            <a:r>
              <a:rPr lang="en-US" sz="1600" b="0" dirty="0"/>
              <a:t> </a:t>
            </a:r>
            <a:r>
              <a:rPr lang="en-US" sz="1600" b="0" dirty="0" err="1"/>
              <a:t>dinamika</a:t>
            </a:r>
            <a:r>
              <a:rPr lang="en-US" sz="1600" b="0" dirty="0"/>
              <a:t> </a:t>
            </a:r>
            <a:r>
              <a:rPr lang="en-US" sz="1600" b="0" dirty="0" err="1"/>
              <a:t>dalam</a:t>
            </a:r>
            <a:r>
              <a:rPr lang="en-US" sz="1600" b="0" dirty="0"/>
              <a:t> </a:t>
            </a:r>
            <a:r>
              <a:rPr lang="en-US" sz="1600" b="0" dirty="0" err="1"/>
              <a:t>kewirausahaan</a:t>
            </a:r>
            <a:r>
              <a:rPr lang="en-US" sz="1600" b="0" dirty="0"/>
              <a:t> </a:t>
            </a:r>
            <a:r>
              <a:rPr lang="en-US" sz="1600" b="0" dirty="0" err="1"/>
              <a:t>atau</a:t>
            </a:r>
            <a:r>
              <a:rPr lang="en-US" sz="1600" b="0" dirty="0"/>
              <a:t> </a:t>
            </a:r>
            <a:r>
              <a:rPr lang="en-US" sz="1600" b="0" dirty="0" err="1"/>
              <a:t>dunia</a:t>
            </a:r>
            <a:r>
              <a:rPr lang="en-US" sz="1600" b="0" dirty="0"/>
              <a:t> </a:t>
            </a:r>
            <a:r>
              <a:rPr lang="en-US" sz="1600" b="0" dirty="0" err="1"/>
              <a:t>bisnis</a:t>
            </a:r>
            <a:r>
              <a:rPr lang="en-US" sz="1600" b="0" dirty="0"/>
              <a:t> </a:t>
            </a:r>
            <a:r>
              <a:rPr lang="en-US" sz="1600" b="0" dirty="0" err="1"/>
              <a:t>sehingga</a:t>
            </a:r>
            <a:r>
              <a:rPr lang="en-US" sz="1600" b="0" dirty="0"/>
              <a:t> </a:t>
            </a:r>
            <a:r>
              <a:rPr lang="en-US" sz="1600" b="0" dirty="0" err="1"/>
              <a:t>kemakmuran</a:t>
            </a:r>
            <a:r>
              <a:rPr lang="en-US" sz="1600" b="0" dirty="0"/>
              <a:t> </a:t>
            </a:r>
            <a:r>
              <a:rPr lang="en-US" sz="1600" b="0" dirty="0" err="1"/>
              <a:t>dapat</a:t>
            </a:r>
            <a:r>
              <a:rPr lang="en-US" sz="1600" b="0" dirty="0"/>
              <a:t> </a:t>
            </a:r>
            <a:r>
              <a:rPr lang="en-US" sz="1600" b="0" dirty="0" err="1" smtClean="0"/>
              <a:t>tercapai</a:t>
            </a:r>
            <a:r>
              <a:rPr lang="en-US" sz="1600" b="0" dirty="0" smtClean="0"/>
              <a:t>.</a:t>
            </a:r>
            <a:r>
              <a:rPr lang="en-US" sz="1600" b="0" dirty="0"/>
              <a:t/>
            </a:r>
            <a:br>
              <a:rPr lang="en-US" sz="1600" b="0" dirty="0"/>
            </a:br>
            <a:r>
              <a:rPr lang="en-US" sz="1600" b="0" dirty="0"/>
              <a:t/>
            </a:r>
            <a:br>
              <a:rPr lang="en-US" sz="1600" b="0" dirty="0"/>
            </a:br>
            <a:r>
              <a:rPr lang="en-US" sz="1200" b="0" dirty="0"/>
              <a:t/>
            </a:r>
            <a:br>
              <a:rPr lang="en-US" sz="1200" b="0" dirty="0"/>
            </a:br>
            <a:r>
              <a:rPr lang="en-US" sz="1200" b="0" dirty="0"/>
              <a:t/>
            </a:r>
            <a:br>
              <a:rPr lang="en-US" sz="1200" b="0" dirty="0"/>
            </a:br>
            <a:endParaRPr lang="en-US" sz="1200" b="0" dirty="0"/>
          </a:p>
        </p:txBody>
      </p:sp>
      <p:sp>
        <p:nvSpPr>
          <p:cNvPr id="3" name="Text Placeholder 2"/>
          <p:cNvSpPr>
            <a:spLocks noGrp="1"/>
          </p:cNvSpPr>
          <p:nvPr>
            <p:ph type="body" idx="1"/>
          </p:nvPr>
        </p:nvSpPr>
        <p:spPr/>
        <p:style>
          <a:lnRef idx="1">
            <a:schemeClr val="accent5"/>
          </a:lnRef>
          <a:fillRef idx="3">
            <a:schemeClr val="accent5"/>
          </a:fillRef>
          <a:effectRef idx="2">
            <a:schemeClr val="accent5"/>
          </a:effectRef>
          <a:fontRef idx="minor">
            <a:schemeClr val="lt1"/>
          </a:fontRef>
        </p:style>
        <p:txBody>
          <a:bodyPr>
            <a:normAutofit/>
            <a:scene3d>
              <a:camera prst="obliqueTopRight"/>
              <a:lightRig rig="threePt" dir="t"/>
            </a:scene3d>
          </a:bodyPr>
          <a:lstStyle/>
          <a:p>
            <a:pPr algn="r"/>
            <a:r>
              <a:rPr lang="en-ID" sz="3600" b="1" dirty="0"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KKN </a:t>
            </a:r>
            <a:r>
              <a:rPr lang="en-ID" sz="3600" b="1" dirty="0" err="1"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Uniku</a:t>
            </a:r>
            <a:r>
              <a:rPr lang="en-ID" sz="3600" b="1" dirty="0" smtClean="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rPr>
              <a:t> 2019</a:t>
            </a:r>
            <a:endParaRPr lang="en-US" sz="3600" b="1" dirty="0">
              <a:ln w="12700">
                <a:solidFill>
                  <a:srgbClr val="FFFF00"/>
                </a:solidFill>
                <a:prstDash val="solid"/>
              </a:ln>
              <a:solidFill>
                <a:srgbClr val="FFFF00"/>
              </a:solidFill>
              <a:effectLst>
                <a:outerShdw dist="38100" dir="2640000" algn="bl" rotWithShape="0">
                  <a:schemeClr val="accent1"/>
                </a:outerShdw>
                <a:reflection blurRad="6350" stA="55000" endA="50" endPos="85000" dist="60007" dir="5400000" sy="-100000" algn="bl" rotWithShape="0"/>
              </a:effectLst>
              <a:latin typeface="Algerian" panose="04020705040A02060702" pitchFamily="8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1850" y="5020056"/>
            <a:ext cx="1509438" cy="1066800"/>
          </a:xfrm>
          <a:prstGeom prst="rect">
            <a:avLst/>
          </a:prstGeom>
        </p:spPr>
      </p:pic>
    </p:spTree>
    <p:extLst>
      <p:ext uri="{BB962C8B-B14F-4D97-AF65-F5344CB8AC3E}">
        <p14:creationId xmlns:p14="http://schemas.microsoft.com/office/powerpoint/2010/main" val="182136610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Wood Type">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C6AE0645-98FF-411B-B0E9-59ABD78A0CC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TM03090434[[fn=Wood Type]]</Template>
  <TotalTime>666</TotalTime>
  <Words>265</Words>
  <Application>Microsoft Office PowerPoint</Application>
  <PresentationFormat>Widescreen</PresentationFormat>
  <Paragraphs>53</Paragraphs>
  <Slides>28</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Algerian</vt:lpstr>
      <vt:lpstr>Baskerville Old Face</vt:lpstr>
      <vt:lpstr>Calibri</vt:lpstr>
      <vt:lpstr>Georgia</vt:lpstr>
      <vt:lpstr>Trebuchet MS</vt:lpstr>
      <vt:lpstr>Wingdings</vt:lpstr>
      <vt:lpstr>Wood Type</vt:lpstr>
      <vt:lpstr>PEMBERDAYAAN MASYARAKAT BERBASIS TEKNOLOGI (BLOG) UNTUK MEMPERKENALKAN PRODUK UNGGULAN DESA PADAMATANG KECAMATAN PASAWAHAN KABUPATEN KUNINGAN PROPINSI JAWA BARAT </vt:lpstr>
      <vt:lpstr>Pemberdayaan Masyarakat</vt:lpstr>
      <vt:lpstr>Bidang Kesehatan</vt:lpstr>
      <vt:lpstr>Sumodiningrat (1999) Arti pemberdayaan masyarakat (society empowerment) adalah agenda konsep dan pembangunan yang mendukungan kemampuan masyarakat. Tujuan yang diharapkan dalam pemberdayaan ini ialah mencipatakan kehidupan masyarakat yang mandiri, baik dalam bidang ekonomi, pendidikan, ataupun dalam bidang industri.  Rusel Erlic dan Rievera (1986) Menurutnya, definisi pemberdayaan masyarakat, khususnya dalam komunitas yang operasif merupakan respon yang esensial untuk dapat mengikuti perubahan kehidupan ekonomi, kehidupan politik bagi masyarakat yang ada di dalam kehidupannya. </vt:lpstr>
      <vt:lpstr>Kartasasmita (1995) mengemukakan bahwa upaya memberdayakan rakyat harus dilakukan melalui tiga cara yakni :  1. Menciptakan suasana atau iklim yang memungkinkan potensi masyarakat untuk berkembang. Proses pemberdayaan masyarakat berakar kuat pada proses kemandirian tiap individu, yang                   kemungkinan meluas ke      keluarga, serta kelompok masyarakat baik ditingkat lokal maupun nasional.  2. Memperkuat potensi atau daya yang dimiliki oleh masyarakat dengan menerapkan langkah-langkah nyata, menampung berbagai masukan, menyediakan prasarana dan sasaran yang baik fisik (irigasi, jalan, dan listrik). Dalam upaya pemberdayaan masyarakat ini yang penting antara lain adalah peningkatan mutu dan perbaikan sarana pendidikan dan kesehatan, serta akses pada sumber-sumber kemajuan ekonomi seperti modal, teknologi, informasi, lapangan kerja, dan pasar.  3. Memberdayakan masyarakat dalam arti melindungi dan membela kepentingan masyarakat yang lemah. Dalam proses pemberdayaan harus dicegah jangan sampai yang lemah bertambah lemah atau mungkin terpinggirkan dalam menghadapi yang kuat oleh karena itu, perlindungan dan pemihakan kepada yang lemah amat mendasar sifatnya dalam konsep pemberdayaan masyarakat.</vt:lpstr>
      <vt:lpstr>PowerPoint Presentation</vt:lpstr>
      <vt:lpstr>Stein dan John F. Burgess (1993:35) Pengertian wirausaha menurut Stein dan John F. Burgess adalah orang yang mengelola, mengorganisasikan, dan berani menanggung segala risiko untuk menciptakan peluang usaha dan usaha baru.  Ahmad Sanusi (1994) Pengertian kewirausahaan adalah suatu nilai yang diwujudkan dalam perilaku yang dijadikan sumber daya, tenaga penggerak, tujuan, siasat, kiat, proses, dan hasil bisnis .  Zimmerer (1996) Pengertian Wirausaha menurut Zimmerer adalah suatu proses penerapan kreativitas dan keinovasian dalam memecahkan persoalan dan menemukan peluang untuk memperbaiki kehidupan usaha.  Soeharto Prawiro (1997) Pengertian Wirausaha adalah suatu nilai yang dibutuhkan untuk memulai usaha dan mengembangkan usaha. </vt:lpstr>
      <vt:lpstr>Ciri-ciri Wirausaha  :  1. Memiliki keberanian mempunyai daya kreasi (STOP =  Stop “berhenti, Think “berpikir”, Observation “Observasi” dan Plan “rencana”);  2. Berani mengambil risiko;  3. Memiliki semangat dan kemauan keras;  4. Memiliki analisis yang tepat;  5. Tidak konsumtif;  6. Memiliki jiwa pemimpin;  7. Berorientasi pada masa depan.</vt:lpstr>
      <vt:lpstr>Tujuan Wirausaha :  1. Berusaha dan bertekad dalam meningkatkan jumlah para wirausaha yang baik dengan kata lain ikut serta dalam mengader manusia manusia calon wirausaha untuk membangun jaringan bisnis yang lebih baik.  2. Ikut serta dalam mewujudkan kemampuan para wirausaha untuk meningkatkan kesejahteraan dan kemakmuran masyarakat dan Negaranya.  3. Ikut serta dalam menumbuhkan dan mengembangkan kesadaran serta orientasi kewirausahaan yang kokoh.  4. Menyebarluaskan dan membuat budaya ciri ciri kewirausahaan disekitarnya terutama dalam masyarakat.  5. Mengembangkan dalam bentuk inovasi dan kreasi agar tercipta dinamika dalam kewirausahaan atau dunia bisnis sehingga kemakmuran dapat tercapai.    </vt:lpstr>
      <vt:lpstr>Thomas W Zimmerer et al. (2005) merumuskan manfaat kewirausahaan adalah sebagai berikut:  1. Memberi peluang dan kebebasan untuk mengendalikan nasib sendiri memiliki usaha sendiri akan memberikan kebebasan dan peluang bagi pebisnis untuk mencapai tujuan hidupnya.  2. Memberi peluang melakukan perubahan. Semakin banyak bisnis yang memulai usahanya karena mereka dapat menangkap peluang untuk melakukan berbagai perubahan yang menurut mereka sangat penting.   3. Memberi peluang untuk mencapai potensi diri sepenuhnya. Banyak orang menyadari bahwa bekerja di suatu perusahaan seringkali membosankan, kurang menantang dan tidak ada daya tarik. Hal ini tentu tidak berlaku bagi seorang wirausahawan, bagi mereka tidak banyak perbedaan antara bekerja atau menyalurkan hobi atau bermain, keduanya sama saja.  4. Memiliki peluang untruk meraih keuntungan. Walaupun pada tahap awal uang bukan daya tarik utama bagi wirausahawan, keuntungan berwirausahawan merupakan faktor motivasi yang penting untuk mendirikan usaha sendiri, kebanyakan pebisnis tidak ingin menjadi kaya raya, tetapi kebanyakan diantara mereka yang senang menjadi berkecukupan.  5. Memiliki peluang untuk berperan aktif dalam masyarakan dan mendapatkan pengakuan atas usahanya. Pengusaha atau pemilik usaha kecil seringkali merupakan warga masyarakat yang paling dihormati dan dipercaya.</vt:lpstr>
      <vt:lpstr>POTENSI DESA PADAMATANG</vt:lpstr>
      <vt:lpstr>PowerPoint Presentation</vt:lpstr>
      <vt:lpstr>   Haag dan Keen (1996) Pengertian teknologi informasi menurut Haag dan Keen adalah seperangkat alat yang membantu anda bekerja dengan informasi dan melakukan tugas-tugas yang berhubungan dengan pemrosesan informasi.  Williams dan Sawyer (2003) Pengertian teknologi informasi menurut Williams dan Sawyer adalah teknologi yang menggabungkan komputasi (komputer) dengan jalur komunikasi kecepatan tinggi yang membawa data, suara, dan video.  Oxford English Dictionary (OED) Pengertian teknologi informasi menurut Oxford English Dictionary adalah hardware dan software dan bisa termasuk di dalamnya jaringan dan telekomunikasi yang biasanya dalam konteks bisnis atau usaha.  Brown, DeHayes, Hoffer, dan Perkins (2005) Pengertian teknologi informasi menurut Brown, DeHayes, Hoffer, dan Perkins adalah kombinasi dari teknologi komputer yang tersusun dari perangkat keras dan perangkat lunak untuk memproses dan juga menyimpan teknologi komunikasi informasi untuk melakukan distribusi informasi.    </vt:lpstr>
      <vt:lpstr>   Tujuan dari teknologi informasi adalah menyelesaikan masalah, menumbuhkan kreativitas, meningkatkan efektivitas dan efisiensi di dalam melaksanakan suatu pekerjaan. Maka dengan adanya teknologi informasi membuat manusia lebih mudah dan efisien dalam bekerja.    </vt:lpstr>
      <vt:lpstr>          Fungsi Teknologi Informasi :   1. Menangkap (Capture) Yaitu melakukan atau melaksanakan capture terhadap data dan informasi.  2. Menyimpan (Storage)  Yaitu menyimpan data atau informasi dalam bentuk media untuk kepentingan lain. Seperti disket, hardisk, compact disk dan lainnya.  3. Mengolah (Processing) Yaitu memproses data yang diterima untuk menjadikan suatu informasi. Pengolahan data atau pemrosesan bisa berbentuk mengubah data ke bentuk lainnya. Menganalisis kondisi, menghitung, menggabungkan dan semua dalam bentuk data dan informasi.  4. Transmisi (Transmission) Yaitu mengirim data dan juga informasi dari satu lokasi menuju lokasi lain dengan jaringan komputer.  5. Mencari Kembali (Retrifal) Adalah melaksanakan penelusuran untuk memperoleh kembali atau menyalin data dan informasi yang sudah disimpan.  6. Menghasilkan (Generating) Adalah mengorganisasi data dan informasi ke dalam bentuk yang lebih bermanfaat.           </vt:lpstr>
      <vt:lpstr>                    Manfaat Teknologi Informasi :  1. Untuk Pendidikan.  2. Untuk Industri dan manufaktur.  3. Untuk Bisnis dan Perbankan.  4. Untuk Militer.  5. Untuk Kesehatan.  6. Untuk Pemerintahan.  7. Untuk Hiburan dan Permainan.  8. Untuk Teknik dan Pengetahuan.                    </vt:lpstr>
      <vt:lpstr>PowerPoint Presentation</vt:lpstr>
      <vt:lpstr>                  Blog adalah website pribadi (personal website) baik yang dibuat secara gratis di blogger, wordpress, atau platform blog gratis lainnya, maupun dengan menggunakan nama domain dan hosting berbayar (TLD).   Blogger adalah pemilik blog atau yang mempunyai dan mengelola blog. Blogger juga berarti platform blog gratis milik google, yakni www.blogger.com, dengan subdomain .blogspot.com.  Blogging adalah aktivitas pengguna blog, yaitu membuat dan mengisi blog dengan konten tulisan, gambar, video dan lain-lain. Blogging dalam bahasa Indonesia biasa disebut ngeblog.  Blogspot adalah subdomain alamat blog di platform blogger. Jika dibuka di Indonesia, maka alamatnya menjadi blogspot.co.id, di Jepang, alamatnya menjadi blogspot.jp, di Hongkong menjadi blogspot.hk, di India menjadi blogspot.in, dan lain sebagainya.                  </vt:lpstr>
      <vt:lpstr>                  Langkah-langkah pembuatan blog :  1. Harus mempunyai email aktif;  2. Buka halaman web Blogger.com;  3. Isi data dan informasi yang diminta lalu klik tombol Next Step, lakukan konfirmasi sesuai yang diminta, verifikasi biasanya meminta nomor ponsel Anda, ikuti saja prosedurnya hingga selesai.  4. Selanjutnya kembali ke blogger.com dan login dengan akun yang baru saja Anda buat.  5. Saat berhasil masuk ke blogger.com temukan menu Blog Baru dan klik. Langkah ini sudah memasuki tahap pembuatan blog.  6. Isi judul dengan judul apapun sesuai dengan konsep blog yang ingin Anda buat, kemudian masukkan alamat blog yang nantinya menjadi tujuan para pengunjung. Pilihlah nama yang mudah diingat dan semenarik mungkin. Lalu pilih template yang tersedia di dalam kolom tersebut, dan tutup dengan mengklik Buat Blog!  7. Selesai! Blog Anda sudah berhasil dibuat, klik judul blog Anda untuk mengakses dashboard secara terpisah.  8. Sekarang blog baru Anda perlu sebuah artikel, bisa apa saja, mungkin satu dua patah kata untuk menyambut pengunjung yang datang ke blog pertama Anda. Caranya klik tombol Entri baru.  9. Di halaman ini Anda bisa mengisi blog dengan konten apapun selama dalam aturan yang sudah ditentukan.  10. Buat artikel yang menarik, Anda bisa juga menambahkan gambar di dalam artikel agar lebih hidup.                  </vt:lpstr>
      <vt:lpstr>Ilustrasi Pembuatan Email</vt:lpstr>
      <vt:lpstr>Ilustrasi Pembuatan Blog</vt:lpstr>
      <vt:lpstr>Lanjutan Ilustrasi Pembuatan Blog</vt:lpstr>
      <vt:lpstr>Lanjutan Ilustrasi Pembuatan Blog</vt:lpstr>
      <vt:lpstr>Lanjutan Ilustrasi Pembuatan Blog</vt:lpstr>
      <vt:lpstr>Lanjutan Ilustrasi Pembuatan Blog</vt:lpstr>
      <vt:lpstr>Lanjutan Ilustrasi Pembuatan Blog</vt:lpstr>
      <vt:lpstr>REFERENSI</vt:lpstr>
      <vt:lpstr>Presentasi Selesai…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PEMBERDAYAAN MASYARAKAT BERBASIS TEKNOLOGI (BLOG) UNTUK MEMPERKENALKAN PRODUK UNGGULAN DESA PADAMATANG KECAMATAN PASAWAHAN KABUPATEN KUNINGAN PROPINSI JAWA BARAT</dc:title>
  <dc:creator>PKM</dc:creator>
  <cp:lastModifiedBy>ASPIRE</cp:lastModifiedBy>
  <cp:revision>29</cp:revision>
  <dcterms:created xsi:type="dcterms:W3CDTF">2019-08-20T03:52:35Z</dcterms:created>
  <dcterms:modified xsi:type="dcterms:W3CDTF">2019-09-30T16:54:21Z</dcterms:modified>
</cp:coreProperties>
</file>