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type="screen4x3" cy="6858000" cx="9144000"/>
  <p:notesSz cx="6858000" cy="9144000"/>
  <p:defaultTextStyle>
    <a:defPPr>
      <a:defRPr lang="id-ID"/>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47" name=""/>
        <p:cNvGrpSpPr/>
        <p:nvPr/>
      </p:nvGrpSpPr>
      <p:grpSpPr>
        <a:xfrm>
          <a:off x="0" y="0"/>
          <a:ext cx="0" cy="0"/>
          <a:chOff x="0" y="0"/>
          <a:chExt cx="0" cy="0"/>
        </a:xfrm>
      </p:grpSpPr>
      <p:sp>
        <p:nvSpPr>
          <p:cNvPr id="1048662"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63"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64"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65"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6"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67"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3" name=""/>
        <p:cNvGrpSpPr/>
        <p:nvPr/>
      </p:nvGrpSpPr>
      <p:grpSpPr>
        <a:xfrm>
          <a:off x="0" y="0"/>
          <a:ext cx="0" cy="0"/>
          <a:chOff x="0" y="0"/>
          <a:chExt cx="0" cy="0"/>
        </a:xfrm>
      </p:grpSpPr>
      <p:sp>
        <p:nvSpPr>
          <p:cNvPr id="1048581" name="Subtitle 8"/>
          <p:cNvSpPr>
            <a:spLocks noGrp="1"/>
          </p:cNvSpPr>
          <p:nvPr>
            <p:ph type="subTitle" idx="1"/>
          </p:nvPr>
        </p:nvSpPr>
        <p:spPr>
          <a:xfrm>
            <a:off x="457200" y="3699804"/>
            <a:ext cx="8305800" cy="1143000"/>
          </a:xfrm>
        </p:spPr>
        <p:txBody>
          <a:bodyPr>
            <a:noAutofit/>
          </a:bodyPr>
          <a:lstStyle>
            <a:lvl1pPr algn="ctr" indent="0" marL="0">
              <a:buNone/>
              <a:defRPr baseline="0" sz="2200" spc="1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sp>
        <p:nvSpPr>
          <p:cNvPr id="1048582" name="Title 27"/>
          <p:cNvSpPr>
            <a:spLocks noGrp="1"/>
          </p:cNvSpPr>
          <p:nvPr>
            <p:ph type="ctrTitle"/>
          </p:nvPr>
        </p:nvSpPr>
        <p:spPr>
          <a:xfrm>
            <a:off x="457200" y="1433732"/>
            <a:ext cx="8305800" cy="1981200"/>
          </a:xfrm>
          <a:ln w="6350" cap="rnd">
            <a:noFill/>
          </a:ln>
        </p:spPr>
        <p:txBody>
          <a:bodyPr anchor="b" anchorCtr="0">
            <a:noAutofit/>
          </a:bodyPr>
          <a:lstStyle>
            <a:lvl1pPr algn="ctr">
              <a:defRPr b="0" dirty="0" sz="4800" lang="en-US">
                <a:ln w="3200">
                  <a:solidFill>
                    <a:schemeClr val="bg2">
                      <a:shade val="75000"/>
                      <a:alpha val="25000"/>
                    </a:schemeClr>
                  </a:solidFill>
                  <a:prstDash val="solid"/>
                  <a:round/>
                </a:ln>
                <a:solidFill>
                  <a:srgbClr val="F9F9F9"/>
                </a:solidFill>
                <a:effectLst>
                  <a:innerShdw blurRad="50800" dir="13500000" dist="25400">
                    <a:srgbClr val="000000">
                      <a:alpha val="70000"/>
                    </a:srgbClr>
                  </a:innerShdw>
                </a:effectLst>
              </a:defRPr>
            </a:lvl1pPr>
          </a:lstStyle>
          <a:p>
            <a:r>
              <a:rPr kumimoji="0" lang="en-US" smtClean="0"/>
              <a:t>Click to edit Master title style</a:t>
            </a:r>
            <a:endParaRPr kumimoji="0" lang="en-US"/>
          </a:p>
        </p:txBody>
      </p:sp>
      <p:cxnSp>
        <p:nvCxnSpPr>
          <p:cNvPr id="3145728" name="Straight Connector 7"/>
          <p:cNvCxnSpPr>
            <a:cxnSpLocks/>
          </p:cNvCxnSpPr>
          <p:nvPr/>
        </p:nvCxnSpPr>
        <p:spPr>
          <a:xfrm>
            <a:off x="1463626" y="3550126"/>
            <a:ext cx="2971800" cy="1588"/>
          </a:xfrm>
          <a:prstGeom prst="line"/>
          <a:ln w="9525" cap="flat" cmpd="sng" algn="ctr">
            <a:solidFill>
              <a:schemeClr val="bg2">
                <a:tint val="20000"/>
              </a:schemeClr>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145729" name="Straight Connector 12"/>
          <p:cNvCxnSpPr>
            <a:cxnSpLocks/>
          </p:cNvCxnSpPr>
          <p:nvPr/>
        </p:nvCxnSpPr>
        <p:spPr>
          <a:xfrm>
            <a:off x="4708574" y="3550126"/>
            <a:ext cx="2971800" cy="1588"/>
          </a:xfrm>
          <a:prstGeom prst="line"/>
          <a:ln w="9525" cap="flat" cmpd="sng" algn="ctr">
            <a:solidFill>
              <a:schemeClr val="bg2">
                <a:tint val="20000"/>
              </a:schemeClr>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048583" name="Oval 13"/>
          <p:cNvSpPr/>
          <p:nvPr/>
        </p:nvSpPr>
        <p:spPr>
          <a:xfrm>
            <a:off x="4540348" y="3526302"/>
            <a:ext cx="45720" cy="45720"/>
          </a:xfrm>
          <a:prstGeom prst="ellipse"/>
          <a:effectLst>
            <a:outerShdw algn="tl" blurRad="31750" dir="2700000"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rtlCol="0"/>
          <a:p>
            <a:pPr algn="ctr" eaLnBrk="1" hangingPunct="1" latinLnBrk="0"/>
            <a:endParaRPr kumimoji="0" lang="en-US"/>
          </a:p>
        </p:txBody>
      </p:sp>
      <p:sp>
        <p:nvSpPr>
          <p:cNvPr id="1048584" name="Date Placeholder 14"/>
          <p:cNvSpPr>
            <a:spLocks noGrp="1"/>
          </p:cNvSpPr>
          <p:nvPr>
            <p:ph type="dt" sz="half" idx="10"/>
          </p:nvPr>
        </p:nvSpPr>
        <p:spPr/>
        <p:txBody>
          <a:bodyPr/>
          <a:p>
            <a:fld id="{3BD53B9F-4129-4837-A028-A4AE5482A761}" type="datetimeFigureOut">
              <a:rPr lang="id-ID" smtClean="0"/>
              <a:t>06/01/2020</a:t>
            </a:fld>
            <a:endParaRPr lang="id-ID"/>
          </a:p>
        </p:txBody>
      </p:sp>
      <p:sp>
        <p:nvSpPr>
          <p:cNvPr id="1048585" name="Slide Number Placeholder 15"/>
          <p:cNvSpPr>
            <a:spLocks noGrp="1"/>
          </p:cNvSpPr>
          <p:nvPr>
            <p:ph type="sldNum" sz="quarter" idx="11"/>
          </p:nvPr>
        </p:nvSpPr>
        <p:spPr/>
        <p:txBody>
          <a:bodyPr/>
          <a:p>
            <a:fld id="{29930D94-011A-4E46-85CB-76DCA1C55059}" type="slidenum">
              <a:rPr lang="id-ID" smtClean="0"/>
              <a:t>‹#›</a:t>
            </a:fld>
            <a:endParaRPr lang="id-ID"/>
          </a:p>
        </p:txBody>
      </p:sp>
      <p:sp>
        <p:nvSpPr>
          <p:cNvPr id="1048586" name="Footer Placeholder 16"/>
          <p:cNvSpPr>
            <a:spLocks noGrp="1"/>
          </p:cNvSpPr>
          <p:nvPr>
            <p:ph type="ftr" sz="quarter" idx="12"/>
          </p:nvPr>
        </p:nvSpPr>
        <p:spPr/>
        <p:txBody>
          <a:bodyPr/>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4" name=""/>
        <p:cNvGrpSpPr/>
        <p:nvPr/>
      </p:nvGrpSpPr>
      <p:grpSpPr>
        <a:xfrm>
          <a:off x="0" y="0"/>
          <a:ext cx="0" cy="0"/>
          <a:chOff x="0" y="0"/>
          <a:chExt cx="0" cy="0"/>
        </a:xfrm>
      </p:grpSpPr>
      <p:sp>
        <p:nvSpPr>
          <p:cNvPr id="1048651" name="Title 1"/>
          <p:cNvSpPr>
            <a:spLocks noGrp="1"/>
          </p:cNvSpPr>
          <p:nvPr>
            <p:ph type="title"/>
          </p:nvPr>
        </p:nvSpPr>
        <p:spPr/>
        <p:txBody>
          <a:bodyPr/>
          <a:p>
            <a:r>
              <a:rPr kumimoji="0" lang="en-US" smtClean="0"/>
              <a:t>Click to edit Master title style</a:t>
            </a:r>
            <a:endParaRPr kumimoji="0" lang="en-US"/>
          </a:p>
        </p:txBody>
      </p:sp>
      <p:sp>
        <p:nvSpPr>
          <p:cNvPr id="1048652"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3" name="Date Placeholder 3"/>
          <p:cNvSpPr>
            <a:spLocks noGrp="1"/>
          </p:cNvSpPr>
          <p:nvPr>
            <p:ph type="dt" sz="half" idx="10"/>
          </p:nvPr>
        </p:nvSpPr>
        <p:spPr/>
        <p:txBody>
          <a:bodyPr/>
          <a:p>
            <a:fld id="{3BD53B9F-4129-4837-A028-A4AE5482A761}" type="datetimeFigureOut">
              <a:rPr lang="id-ID" smtClean="0"/>
              <a:t>06/01/2020</a:t>
            </a:fld>
            <a:endParaRPr lang="id-ID"/>
          </a:p>
        </p:txBody>
      </p:sp>
      <p:sp>
        <p:nvSpPr>
          <p:cNvPr id="1048654" name="Footer Placeholder 4"/>
          <p:cNvSpPr>
            <a:spLocks noGrp="1"/>
          </p:cNvSpPr>
          <p:nvPr>
            <p:ph type="ftr" sz="quarter" idx="11"/>
          </p:nvPr>
        </p:nvSpPr>
        <p:spPr/>
        <p:txBody>
          <a:bodyPr/>
          <a:p>
            <a:endParaRPr lang="id-ID"/>
          </a:p>
        </p:txBody>
      </p:sp>
      <p:sp>
        <p:nvSpPr>
          <p:cNvPr id="1048655" name="Slide Number Placeholder 5"/>
          <p:cNvSpPr>
            <a:spLocks noGrp="1"/>
          </p:cNvSpPr>
          <p:nvPr>
            <p:ph type="sldNum" sz="quarter" idx="12"/>
          </p:nvPr>
        </p:nvSpPr>
        <p:spPr/>
        <p:txBody>
          <a:bodyPr/>
          <a:p>
            <a:fld id="{29930D94-011A-4E46-85CB-76DCA1C5505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0" name=""/>
        <p:cNvGrpSpPr/>
        <p:nvPr/>
      </p:nvGrpSpPr>
      <p:grpSpPr>
        <a:xfrm>
          <a:off x="0" y="0"/>
          <a:ext cx="0" cy="0"/>
          <a:chOff x="0" y="0"/>
          <a:chExt cx="0" cy="0"/>
        </a:xfrm>
      </p:grpSpPr>
      <p:sp>
        <p:nvSpPr>
          <p:cNvPr id="1048632" name="Vertical Title 1"/>
          <p:cNvSpPr>
            <a:spLocks noGrp="1"/>
          </p:cNvSpPr>
          <p:nvPr>
            <p:ph type="title" orient="vert"/>
          </p:nvPr>
        </p:nvSpPr>
        <p:spPr>
          <a:xfrm>
            <a:off x="6629400" y="274638"/>
            <a:ext cx="2057400" cy="5851525"/>
          </a:xfrm>
        </p:spPr>
        <p:txBody>
          <a:bodyPr vert="eaVert"/>
          <a:p>
            <a:r>
              <a:rPr kumimoji="0" lang="en-US" smtClean="0"/>
              <a:t>Click to edit Master title style</a:t>
            </a:r>
            <a:endParaRPr kumimoji="0" lang="en-US"/>
          </a:p>
        </p:txBody>
      </p:sp>
      <p:sp>
        <p:nvSpPr>
          <p:cNvPr id="1048633" name="Vertical Text Placeholder 2"/>
          <p:cNvSpPr>
            <a:spLocks noGrp="1"/>
          </p:cNvSpPr>
          <p:nvPr>
            <p:ph type="body" orient="vert" idx="1"/>
          </p:nvPr>
        </p:nvSpPr>
        <p:spPr>
          <a:xfrm>
            <a:off x="457200" y="274638"/>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34" name="Date Placeholder 3"/>
          <p:cNvSpPr>
            <a:spLocks noGrp="1"/>
          </p:cNvSpPr>
          <p:nvPr>
            <p:ph type="dt" sz="half" idx="10"/>
          </p:nvPr>
        </p:nvSpPr>
        <p:spPr/>
        <p:txBody>
          <a:bodyPr/>
          <a:p>
            <a:fld id="{3BD53B9F-4129-4837-A028-A4AE5482A761}" type="datetimeFigureOut">
              <a:rPr lang="id-ID" smtClean="0"/>
              <a:t>06/01/2020</a:t>
            </a:fld>
            <a:endParaRPr lang="id-ID"/>
          </a:p>
        </p:txBody>
      </p:sp>
      <p:sp>
        <p:nvSpPr>
          <p:cNvPr id="1048635" name="Footer Placeholder 4"/>
          <p:cNvSpPr>
            <a:spLocks noGrp="1"/>
          </p:cNvSpPr>
          <p:nvPr>
            <p:ph type="ftr" sz="quarter" idx="11"/>
          </p:nvPr>
        </p:nvSpPr>
        <p:spPr/>
        <p:txBody>
          <a:bodyPr/>
          <a:p>
            <a:endParaRPr lang="id-ID"/>
          </a:p>
        </p:txBody>
      </p:sp>
      <p:sp>
        <p:nvSpPr>
          <p:cNvPr id="1048636" name="Slide Number Placeholder 5"/>
          <p:cNvSpPr>
            <a:spLocks noGrp="1"/>
          </p:cNvSpPr>
          <p:nvPr>
            <p:ph type="sldNum" sz="quarter" idx="12"/>
          </p:nvPr>
        </p:nvSpPr>
        <p:spPr/>
        <p:txBody>
          <a:bodyPr/>
          <a:p>
            <a:fld id="{29930D94-011A-4E46-85CB-76DCA1C5505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6" name=""/>
        <p:cNvGrpSpPr/>
        <p:nvPr/>
      </p:nvGrpSpPr>
      <p:grpSpPr>
        <a:xfrm>
          <a:off x="0" y="0"/>
          <a:ext cx="0" cy="0"/>
          <a:chOff x="0" y="0"/>
          <a:chExt cx="0" cy="0"/>
        </a:xfrm>
      </p:grpSpPr>
      <p:sp>
        <p:nvSpPr>
          <p:cNvPr id="1048589" name="Content Placeholder 8"/>
          <p:cNvSpPr>
            <a:spLocks noGrp="1"/>
          </p:cNvSpPr>
          <p:nvPr>
            <p:ph idx="1"/>
          </p:nvPr>
        </p:nvSpPr>
        <p:spPr>
          <a:xfrm>
            <a:off x="457200" y="1524000"/>
            <a:ext cx="8229600"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0" name="Date Placeholder 13"/>
          <p:cNvSpPr>
            <a:spLocks noGrp="1"/>
          </p:cNvSpPr>
          <p:nvPr>
            <p:ph type="dt" sz="half" idx="14"/>
          </p:nvPr>
        </p:nvSpPr>
        <p:spPr/>
        <p:txBody>
          <a:bodyPr/>
          <a:p>
            <a:fld id="{3BD53B9F-4129-4837-A028-A4AE5482A761}" type="datetimeFigureOut">
              <a:rPr lang="id-ID" smtClean="0"/>
              <a:t>06/01/2020</a:t>
            </a:fld>
            <a:endParaRPr lang="id-ID"/>
          </a:p>
        </p:txBody>
      </p:sp>
      <p:sp>
        <p:nvSpPr>
          <p:cNvPr id="1048591" name="Slide Number Placeholder 14"/>
          <p:cNvSpPr>
            <a:spLocks noGrp="1"/>
          </p:cNvSpPr>
          <p:nvPr>
            <p:ph type="sldNum" sz="quarter" idx="15"/>
          </p:nvPr>
        </p:nvSpPr>
        <p:spPr/>
        <p:txBody>
          <a:bodyPr/>
          <a:lstStyle>
            <a:lvl1pPr algn="ctr"/>
          </a:lstStyle>
          <a:p>
            <a:fld id="{29930D94-011A-4E46-85CB-76DCA1C55059}" type="slidenum">
              <a:rPr lang="id-ID" smtClean="0"/>
              <a:t>‹#›</a:t>
            </a:fld>
            <a:endParaRPr lang="id-ID"/>
          </a:p>
        </p:txBody>
      </p:sp>
      <p:sp>
        <p:nvSpPr>
          <p:cNvPr id="1048592" name="Footer Placeholder 15"/>
          <p:cNvSpPr>
            <a:spLocks noGrp="1"/>
          </p:cNvSpPr>
          <p:nvPr>
            <p:ph type="ftr" sz="quarter" idx="16"/>
          </p:nvPr>
        </p:nvSpPr>
        <p:spPr/>
        <p:txBody>
          <a:bodyPr/>
          <a:p>
            <a:endParaRPr lang="id-ID"/>
          </a:p>
        </p:txBody>
      </p:sp>
      <p:sp>
        <p:nvSpPr>
          <p:cNvPr id="1048593" name="Title 16"/>
          <p:cNvSpPr>
            <a:spLocks noGrp="1"/>
          </p:cNvSpPr>
          <p:nvPr>
            <p:ph type="title"/>
          </p:nvPr>
        </p:nvSpPr>
        <p:spPr/>
        <p:txBody>
          <a:bodyPr anchor="b" anchorCtr="0" rtlCol="0"/>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3" name=""/>
        <p:cNvGrpSpPr/>
        <p:nvPr/>
      </p:nvGrpSpPr>
      <p:grpSpPr>
        <a:xfrm>
          <a:off x="0" y="0"/>
          <a:ext cx="0" cy="0"/>
          <a:chOff x="0" y="0"/>
          <a:chExt cx="0" cy="0"/>
        </a:xfrm>
      </p:grpSpPr>
      <p:sp>
        <p:nvSpPr>
          <p:cNvPr id="1048646" name="Date Placeholder 3"/>
          <p:cNvSpPr>
            <a:spLocks noGrp="1"/>
          </p:cNvSpPr>
          <p:nvPr>
            <p:ph type="dt" sz="half" idx="10"/>
          </p:nvPr>
        </p:nvSpPr>
        <p:spPr/>
        <p:txBody>
          <a:bodyPr/>
          <a:p>
            <a:fld id="{3BD53B9F-4129-4837-A028-A4AE5482A761}" type="datetimeFigureOut">
              <a:rPr lang="id-ID" smtClean="0"/>
              <a:t>06/01/2020</a:t>
            </a:fld>
            <a:endParaRPr lang="id-ID"/>
          </a:p>
        </p:txBody>
      </p:sp>
      <p:sp>
        <p:nvSpPr>
          <p:cNvPr id="1048647" name="Footer Placeholder 4"/>
          <p:cNvSpPr>
            <a:spLocks noGrp="1"/>
          </p:cNvSpPr>
          <p:nvPr>
            <p:ph type="ftr" sz="quarter" idx="11"/>
          </p:nvPr>
        </p:nvSpPr>
        <p:spPr/>
        <p:txBody>
          <a:bodyPr/>
          <a:p>
            <a:endParaRPr lang="id-ID"/>
          </a:p>
        </p:txBody>
      </p:sp>
      <p:sp>
        <p:nvSpPr>
          <p:cNvPr id="1048648" name="Slide Number Placeholder 5"/>
          <p:cNvSpPr>
            <a:spLocks noGrp="1"/>
          </p:cNvSpPr>
          <p:nvPr>
            <p:ph type="sldNum" sz="quarter" idx="12"/>
          </p:nvPr>
        </p:nvSpPr>
        <p:spPr/>
        <p:txBody>
          <a:bodyPr/>
          <a:p>
            <a:fld id="{29930D94-011A-4E46-85CB-76DCA1C55059}" type="slidenum">
              <a:rPr lang="id-ID" smtClean="0"/>
              <a:t>‹#›</a:t>
            </a:fld>
            <a:endParaRPr lang="id-ID"/>
          </a:p>
        </p:txBody>
      </p:sp>
      <p:sp>
        <p:nvSpPr>
          <p:cNvPr id="1048649" name="Title 1"/>
          <p:cNvSpPr>
            <a:spLocks noGrp="1"/>
          </p:cNvSpPr>
          <p:nvPr>
            <p:ph type="title"/>
          </p:nvPr>
        </p:nvSpPr>
        <p:spPr>
          <a:xfrm>
            <a:off x="685800" y="3505200"/>
            <a:ext cx="7924800" cy="1371600"/>
          </a:xfrm>
        </p:spPr>
        <p:txBody>
          <a:bodyPr>
            <a:noAutofit/>
          </a:bodyPr>
          <a:lstStyle>
            <a:lvl1pPr algn="l" rtl="0">
              <a:spcBef>
                <a:spcPct val="0"/>
              </a:spcBef>
              <a:buNone/>
              <a:defRPr b="0" dirty="0" sz="4800" lang="en-US">
                <a:ln w="3200">
                  <a:solidFill>
                    <a:schemeClr val="bg2">
                      <a:shade val="25000"/>
                      <a:alpha val="25000"/>
                    </a:schemeClr>
                  </a:solidFill>
                  <a:prstDash val="solid"/>
                  <a:round/>
                </a:ln>
                <a:solidFill>
                  <a:srgbClr val="F9F9F9"/>
                </a:solidFill>
                <a:effectLst>
                  <a:innerShdw blurRad="38100" dir="13500000" dist="25400">
                    <a:prstClr val="black">
                      <a:alpha val="70000"/>
                    </a:prstClr>
                  </a:innerShdw>
                </a:effectLst>
              </a:defRPr>
            </a:lvl1pPr>
          </a:lstStyle>
          <a:p>
            <a:r>
              <a:rPr kumimoji="0" lang="en-US" smtClean="0"/>
              <a:t>Click to edit Master title style</a:t>
            </a:r>
            <a:endParaRPr kumimoji="0" lang="en-US"/>
          </a:p>
        </p:txBody>
      </p:sp>
      <p:sp>
        <p:nvSpPr>
          <p:cNvPr id="1048650" name="Text Placeholder 2"/>
          <p:cNvSpPr>
            <a:spLocks noGrp="1"/>
          </p:cNvSpPr>
          <p:nvPr>
            <p:ph type="body" idx="1"/>
          </p:nvPr>
        </p:nvSpPr>
        <p:spPr>
          <a:xfrm>
            <a:off x="685800" y="4958864"/>
            <a:ext cx="7924800" cy="984736"/>
          </a:xfrm>
        </p:spPr>
        <p:txBody>
          <a:bodyPr anchor="t"/>
          <a:lstStyle>
            <a:lvl1pPr indent="0" marL="0">
              <a:buNone/>
              <a:defRPr baseline="0" sz="2000" spc="1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cxnSp>
        <p:nvCxnSpPr>
          <p:cNvPr id="3145732" name="Straight Connector 6"/>
          <p:cNvCxnSpPr>
            <a:cxnSpLocks/>
          </p:cNvCxnSpPr>
          <p:nvPr/>
        </p:nvCxnSpPr>
        <p:spPr>
          <a:xfrm>
            <a:off x="685800" y="4916992"/>
            <a:ext cx="7924800" cy="4301"/>
          </a:xfrm>
          <a:prstGeom prst="line"/>
          <a:noFill/>
          <a:ln w="9525" cap="flat" cmpd="sng" algn="ctr">
            <a:solidFill>
              <a:srgbClr val="E9E9E8"/>
            </a:solidFill>
            <a:prstDash val="solid"/>
          </a:ln>
          <a:effectLst>
            <a:outerShdw algn="tl" blurRad="31750"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37" name=""/>
        <p:cNvGrpSpPr/>
        <p:nvPr/>
      </p:nvGrpSpPr>
      <p:grpSpPr>
        <a:xfrm>
          <a:off x="0" y="0"/>
          <a:ext cx="0" cy="0"/>
          <a:chOff x="0" y="0"/>
          <a:chExt cx="0" cy="0"/>
        </a:xfrm>
      </p:grpSpPr>
      <p:sp>
        <p:nvSpPr>
          <p:cNvPr id="1048614" name="Date Placeholder 4"/>
          <p:cNvSpPr>
            <a:spLocks noGrp="1"/>
          </p:cNvSpPr>
          <p:nvPr>
            <p:ph type="dt" sz="half" idx="10"/>
          </p:nvPr>
        </p:nvSpPr>
        <p:spPr/>
        <p:txBody>
          <a:bodyPr/>
          <a:p>
            <a:fld id="{3BD53B9F-4129-4837-A028-A4AE5482A761}" type="datetimeFigureOut">
              <a:rPr lang="id-ID" smtClean="0"/>
              <a:t>06/01/2020</a:t>
            </a:fld>
            <a:endParaRPr lang="id-ID"/>
          </a:p>
        </p:txBody>
      </p:sp>
      <p:sp>
        <p:nvSpPr>
          <p:cNvPr id="1048615" name="Footer Placeholder 5"/>
          <p:cNvSpPr>
            <a:spLocks noGrp="1"/>
          </p:cNvSpPr>
          <p:nvPr>
            <p:ph type="ftr" sz="quarter" idx="11"/>
          </p:nvPr>
        </p:nvSpPr>
        <p:spPr/>
        <p:txBody>
          <a:bodyPr/>
          <a:p>
            <a:endParaRPr lang="id-ID"/>
          </a:p>
        </p:txBody>
      </p:sp>
      <p:sp>
        <p:nvSpPr>
          <p:cNvPr id="1048616" name="Slide Number Placeholder 6"/>
          <p:cNvSpPr>
            <a:spLocks noGrp="1"/>
          </p:cNvSpPr>
          <p:nvPr>
            <p:ph type="sldNum" sz="quarter" idx="12"/>
          </p:nvPr>
        </p:nvSpPr>
        <p:spPr/>
        <p:txBody>
          <a:bodyPr/>
          <a:p>
            <a:fld id="{29930D94-011A-4E46-85CB-76DCA1C55059}" type="slidenum">
              <a:rPr lang="id-ID" smtClean="0"/>
              <a:t>‹#›</a:t>
            </a:fld>
            <a:endParaRPr lang="id-ID"/>
          </a:p>
        </p:txBody>
      </p:sp>
      <p:sp>
        <p:nvSpPr>
          <p:cNvPr id="1048617" name="Title 1"/>
          <p:cNvSpPr>
            <a:spLocks noGrp="1"/>
          </p:cNvSpPr>
          <p:nvPr>
            <p:ph type="title"/>
          </p:nvPr>
        </p:nvSpPr>
        <p:spPr/>
        <p:txBody>
          <a:bodyPr/>
          <a:p>
            <a:r>
              <a:rPr kumimoji="0" lang="en-US" smtClean="0"/>
              <a:t>Click to edit Master title style</a:t>
            </a:r>
            <a:endParaRPr kumimoji="0" lang="en-US"/>
          </a:p>
        </p:txBody>
      </p:sp>
      <p:sp>
        <p:nvSpPr>
          <p:cNvPr id="1048618" name="Content Placeholder 10"/>
          <p:cNvSpPr>
            <a:spLocks noGrp="1"/>
          </p:cNvSpPr>
          <p:nvPr>
            <p:ph sz="half" idx="1"/>
          </p:nvPr>
        </p:nvSpPr>
        <p:spPr>
          <a:xfrm>
            <a:off x="457200" y="1524000"/>
            <a:ext cx="4059936"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19" name="Content Placeholder 12"/>
          <p:cNvSpPr>
            <a:spLocks noGrp="1"/>
          </p:cNvSpPr>
          <p:nvPr>
            <p:ph sz="half" idx="2"/>
          </p:nvPr>
        </p:nvSpPr>
        <p:spPr>
          <a:xfrm>
            <a:off x="4648200" y="1524000"/>
            <a:ext cx="4059936" cy="4572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38" name=""/>
        <p:cNvGrpSpPr/>
        <p:nvPr/>
      </p:nvGrpSpPr>
      <p:grpSpPr>
        <a:xfrm>
          <a:off x="0" y="0"/>
          <a:ext cx="0" cy="0"/>
          <a:chOff x="0" y="0"/>
          <a:chExt cx="0" cy="0"/>
        </a:xfrm>
      </p:grpSpPr>
      <p:sp>
        <p:nvSpPr>
          <p:cNvPr id="1048620" name="Slide Number Placeholder 8"/>
          <p:cNvSpPr>
            <a:spLocks noGrp="1"/>
          </p:cNvSpPr>
          <p:nvPr>
            <p:ph type="sldNum" sz="quarter" idx="12"/>
          </p:nvPr>
        </p:nvSpPr>
        <p:spPr/>
        <p:txBody>
          <a:bodyPr/>
          <a:p>
            <a:fld id="{29930D94-011A-4E46-85CB-76DCA1C55059}" type="slidenum">
              <a:rPr lang="id-ID" smtClean="0"/>
              <a:t>‹#›</a:t>
            </a:fld>
            <a:endParaRPr lang="id-ID"/>
          </a:p>
        </p:txBody>
      </p:sp>
      <p:sp>
        <p:nvSpPr>
          <p:cNvPr id="1048621" name="Footer Placeholder 7"/>
          <p:cNvSpPr>
            <a:spLocks noGrp="1"/>
          </p:cNvSpPr>
          <p:nvPr>
            <p:ph type="ftr" sz="quarter" idx="11"/>
          </p:nvPr>
        </p:nvSpPr>
        <p:spPr/>
        <p:txBody>
          <a:bodyPr/>
          <a:p>
            <a:endParaRPr lang="id-ID"/>
          </a:p>
        </p:txBody>
      </p:sp>
      <p:sp>
        <p:nvSpPr>
          <p:cNvPr id="1048622" name="Date Placeholder 6"/>
          <p:cNvSpPr>
            <a:spLocks noGrp="1"/>
          </p:cNvSpPr>
          <p:nvPr>
            <p:ph type="dt" sz="half" idx="10"/>
          </p:nvPr>
        </p:nvSpPr>
        <p:spPr/>
        <p:txBody>
          <a:bodyPr/>
          <a:p>
            <a:fld id="{3BD53B9F-4129-4837-A028-A4AE5482A761}" type="datetimeFigureOut">
              <a:rPr lang="id-ID" smtClean="0"/>
              <a:t>06/01/2020</a:t>
            </a:fld>
            <a:endParaRPr lang="id-ID"/>
          </a:p>
        </p:txBody>
      </p:sp>
      <p:sp>
        <p:nvSpPr>
          <p:cNvPr id="104862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bIns="45720" lIns="91440" rIns="91440" tIns="45720">
            <a:noAutofit/>
          </a:bodyPr>
          <a:lstStyle>
            <a:lvl1pPr algn="l" indent="0" marL="0">
              <a:spcBef>
                <a:spcPts val="0"/>
              </a:spcBef>
              <a:buNone/>
              <a:defRPr b="1" sz="2600">
                <a:solidFill>
                  <a:schemeClr val="tx2"/>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624" name="Content Placeholder 31"/>
          <p:cNvSpPr>
            <a:spLocks noGrp="1"/>
          </p:cNvSpPr>
          <p:nvPr>
            <p:ph sz="half" idx="2"/>
          </p:nvPr>
        </p:nvSpPr>
        <p:spPr>
          <a:xfrm>
            <a:off x="457200" y="2201896"/>
            <a:ext cx="4038600" cy="391363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25" name="Content Placeholder 33"/>
          <p:cNvSpPr>
            <a:spLocks noGrp="1"/>
          </p:cNvSpPr>
          <p:nvPr>
            <p:ph sz="quarter" idx="4"/>
          </p:nvPr>
        </p:nvSpPr>
        <p:spPr>
          <a:xfrm>
            <a:off x="4649788" y="2201896"/>
            <a:ext cx="4038600" cy="3913632"/>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26" name="Title 1"/>
          <p:cNvSpPr>
            <a:spLocks noGrp="1"/>
          </p:cNvSpPr>
          <p:nvPr>
            <p:ph type="title"/>
          </p:nvPr>
        </p:nvSpPr>
        <p:spPr>
          <a:xfrm>
            <a:off x="457200" y="155448"/>
            <a:ext cx="8229600" cy="1143000"/>
          </a:xfrm>
        </p:spPr>
        <p:txBody>
          <a:bodyPr anchor="b" anchorCtr="0"/>
          <a:p>
            <a:r>
              <a:rPr kumimoji="0" lang="en-US" smtClean="0"/>
              <a:t>Click to edit Master title style</a:t>
            </a:r>
            <a:endParaRPr kumimoji="0" lang="en-US"/>
          </a:p>
        </p:txBody>
      </p:sp>
      <p:sp>
        <p:nvSpPr>
          <p:cNvPr id="1048627"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bIns="45720" lIns="91440" rIns="91440" tIns="45720">
            <a:noAutofit/>
          </a:bodyPr>
          <a:lstStyle>
            <a:lvl1pPr algn="l" indent="0" marL="0">
              <a:spcBef>
                <a:spcPts val="0"/>
              </a:spcBef>
              <a:buNone/>
              <a:defRPr baseline="0" b="1" sz="2600">
                <a:solidFill>
                  <a:schemeClr val="tx2"/>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cxnSp>
        <p:nvCxnSpPr>
          <p:cNvPr id="3145730" name="Straight Connector 9"/>
          <p:cNvCxnSpPr>
            <a:cxnSpLocks/>
          </p:cNvCxnSpPr>
          <p:nvPr/>
        </p:nvCxnSpPr>
        <p:spPr>
          <a:xfrm>
            <a:off x="562945" y="2180219"/>
            <a:ext cx="3749040" cy="1588"/>
          </a:xfrm>
          <a:prstGeom prst="line"/>
          <a:noFill/>
          <a:ln w="12700" cap="flat" cmpd="sng" algn="ctr">
            <a:solidFill>
              <a:schemeClr val="bg2">
                <a:tint val="20000"/>
              </a:schemeClr>
            </a:solidFill>
            <a:prstDash val="solid"/>
          </a:ln>
          <a:effectLst>
            <a:outerShdw algn="tl" blurRad="34925"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145731" name="Straight Connector 16"/>
          <p:cNvCxnSpPr>
            <a:cxnSpLocks/>
          </p:cNvCxnSpPr>
          <p:nvPr/>
        </p:nvCxnSpPr>
        <p:spPr>
          <a:xfrm>
            <a:off x="4754880" y="2180219"/>
            <a:ext cx="3749040" cy="1588"/>
          </a:xfrm>
          <a:prstGeom prst="line"/>
          <a:noFill/>
          <a:ln w="12700" cap="flat" cmpd="sng" algn="ctr">
            <a:solidFill>
              <a:schemeClr val="bg2">
                <a:tint val="20000"/>
              </a:schemeClr>
            </a:solidFill>
            <a:prstDash val="solid"/>
          </a:ln>
          <a:effectLst>
            <a:outerShdw algn="tl" blurRad="34925" dir="2700000"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9" name=""/>
        <p:cNvGrpSpPr/>
        <p:nvPr/>
      </p:nvGrpSpPr>
      <p:grpSpPr>
        <a:xfrm>
          <a:off x="0" y="0"/>
          <a:ext cx="0" cy="0"/>
          <a:chOff x="0" y="0"/>
          <a:chExt cx="0" cy="0"/>
        </a:xfrm>
      </p:grpSpPr>
      <p:sp>
        <p:nvSpPr>
          <p:cNvPr id="1048628" name="Date Placeholder 2"/>
          <p:cNvSpPr>
            <a:spLocks noGrp="1"/>
          </p:cNvSpPr>
          <p:nvPr>
            <p:ph type="dt" sz="half" idx="10"/>
          </p:nvPr>
        </p:nvSpPr>
        <p:spPr/>
        <p:txBody>
          <a:bodyPr/>
          <a:p>
            <a:fld id="{3BD53B9F-4129-4837-A028-A4AE5482A761}" type="datetimeFigureOut">
              <a:rPr lang="id-ID" smtClean="0"/>
              <a:t>06/01/2020</a:t>
            </a:fld>
            <a:endParaRPr lang="id-ID"/>
          </a:p>
        </p:txBody>
      </p:sp>
      <p:sp>
        <p:nvSpPr>
          <p:cNvPr id="1048629" name="Footer Placeholder 3"/>
          <p:cNvSpPr>
            <a:spLocks noGrp="1"/>
          </p:cNvSpPr>
          <p:nvPr>
            <p:ph type="ftr" sz="quarter" idx="11"/>
          </p:nvPr>
        </p:nvSpPr>
        <p:spPr/>
        <p:txBody>
          <a:bodyPr/>
          <a:p>
            <a:endParaRPr lang="id-ID"/>
          </a:p>
        </p:txBody>
      </p:sp>
      <p:sp>
        <p:nvSpPr>
          <p:cNvPr id="1048630" name="Slide Number Placeholder 4"/>
          <p:cNvSpPr>
            <a:spLocks noGrp="1"/>
          </p:cNvSpPr>
          <p:nvPr>
            <p:ph type="sldNum" sz="quarter" idx="12"/>
          </p:nvPr>
        </p:nvSpPr>
        <p:spPr/>
        <p:txBody>
          <a:bodyPr/>
          <a:p>
            <a:fld id="{29930D94-011A-4E46-85CB-76DCA1C55059}" type="slidenum">
              <a:rPr lang="id-ID" smtClean="0"/>
              <a:t>‹#›</a:t>
            </a:fld>
            <a:endParaRPr lang="id-ID"/>
          </a:p>
        </p:txBody>
      </p:sp>
      <p:sp>
        <p:nvSpPr>
          <p:cNvPr id="1048631" name="Title 1"/>
          <p:cNvSpPr>
            <a:spLocks noGrp="1"/>
          </p:cNvSpPr>
          <p:nvPr>
            <p:ph type="title"/>
          </p:nvPr>
        </p:nvSpPr>
        <p:spPr/>
        <p:txBody>
          <a:bodyPr/>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41" name=""/>
        <p:cNvGrpSpPr/>
        <p:nvPr/>
      </p:nvGrpSpPr>
      <p:grpSpPr>
        <a:xfrm>
          <a:off x="0" y="0"/>
          <a:ext cx="0" cy="0"/>
          <a:chOff x="0" y="0"/>
          <a:chExt cx="0" cy="0"/>
        </a:xfrm>
      </p:grpSpPr>
      <p:sp>
        <p:nvSpPr>
          <p:cNvPr id="1048637" name="Date Placeholder 1"/>
          <p:cNvSpPr>
            <a:spLocks noGrp="1"/>
          </p:cNvSpPr>
          <p:nvPr>
            <p:ph type="dt" sz="half" idx="10"/>
          </p:nvPr>
        </p:nvSpPr>
        <p:spPr/>
        <p:txBody>
          <a:bodyPr/>
          <a:p>
            <a:fld id="{3BD53B9F-4129-4837-A028-A4AE5482A761}" type="datetimeFigureOut">
              <a:rPr lang="id-ID" smtClean="0"/>
              <a:t>06/01/2020</a:t>
            </a:fld>
            <a:endParaRPr lang="id-ID"/>
          </a:p>
        </p:txBody>
      </p:sp>
      <p:sp>
        <p:nvSpPr>
          <p:cNvPr id="1048638" name="Footer Placeholder 2"/>
          <p:cNvSpPr>
            <a:spLocks noGrp="1"/>
          </p:cNvSpPr>
          <p:nvPr>
            <p:ph type="ftr" sz="quarter" idx="11"/>
          </p:nvPr>
        </p:nvSpPr>
        <p:spPr/>
        <p:txBody>
          <a:bodyPr/>
          <a:p>
            <a:endParaRPr lang="id-ID"/>
          </a:p>
        </p:txBody>
      </p:sp>
      <p:sp>
        <p:nvSpPr>
          <p:cNvPr id="1048639" name="Slide Number Placeholder 3"/>
          <p:cNvSpPr>
            <a:spLocks noGrp="1"/>
          </p:cNvSpPr>
          <p:nvPr>
            <p:ph type="sldNum" sz="quarter" idx="12"/>
          </p:nvPr>
        </p:nvSpPr>
        <p:spPr/>
        <p:txBody>
          <a:bodyPr/>
          <a:p>
            <a:fld id="{29930D94-011A-4E46-85CB-76DCA1C5505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spTree>
      <p:nvGrpSpPr>
        <p:cNvPr id="45" name=""/>
        <p:cNvGrpSpPr/>
        <p:nvPr/>
      </p:nvGrpSpPr>
      <p:grpSpPr>
        <a:xfrm>
          <a:off x="0" y="0"/>
          <a:ext cx="0" cy="0"/>
          <a:chOff x="0" y="0"/>
          <a:chExt cx="0" cy="0"/>
        </a:xfrm>
      </p:grpSpPr>
      <p:sp>
        <p:nvSpPr>
          <p:cNvPr id="1048656" name="Content Placeholder 28"/>
          <p:cNvSpPr>
            <a:spLocks noGrp="1"/>
          </p:cNvSpPr>
          <p:nvPr>
            <p:ph sz="quarter" idx="1"/>
          </p:nvPr>
        </p:nvSpPr>
        <p:spPr>
          <a:xfrm>
            <a:off x="457200" y="457200"/>
            <a:ext cx="6248400" cy="5715000"/>
          </a:xfrm>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7" name="Text Placeholder 2"/>
          <p:cNvSpPr>
            <a:spLocks noGrp="1"/>
          </p:cNvSpPr>
          <p:nvPr>
            <p:ph type="body" idx="2"/>
          </p:nvPr>
        </p:nvSpPr>
        <p:spPr>
          <a:xfrm>
            <a:off x="6781800" y="1600200"/>
            <a:ext cx="1984248" cy="3733800"/>
          </a:xfrm>
        </p:spPr>
        <p:txBody>
          <a:bodyPr anchor="t" anchorCtr="0" bIns="45720" tIns="45720"/>
          <a:lstStyle>
            <a:lvl1pPr indent="0" marL="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658" name="Title 30"/>
          <p:cNvSpPr>
            <a:spLocks noGrp="1"/>
          </p:cNvSpPr>
          <p:nvPr>
            <p:ph type="title"/>
          </p:nvPr>
        </p:nvSpPr>
        <p:spPr>
          <a:xfrm>
            <a:off x="6781800" y="457200"/>
            <a:ext cx="1981200" cy="1066800"/>
          </a:xfrm>
        </p:spPr>
        <p:txBody>
          <a:bodyPr anchor="b" anchorCtr="0" lIns="91440" tIns="91440"/>
          <a:lstStyle>
            <a:lvl1pPr algn="l">
              <a:buNone/>
              <a:defRPr baseline="0" b="1" sz="1800" spc="-5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1048659" name="Date Placeholder 7"/>
          <p:cNvSpPr>
            <a:spLocks noGrp="1"/>
          </p:cNvSpPr>
          <p:nvPr>
            <p:ph type="dt" sz="half" idx="14"/>
          </p:nvPr>
        </p:nvSpPr>
        <p:spPr/>
        <p:txBody>
          <a:bodyPr/>
          <a:p>
            <a:fld id="{3BD53B9F-4129-4837-A028-A4AE5482A761}" type="datetimeFigureOut">
              <a:rPr lang="id-ID" smtClean="0"/>
              <a:t>06/01/2020</a:t>
            </a:fld>
            <a:endParaRPr lang="id-ID"/>
          </a:p>
        </p:txBody>
      </p:sp>
      <p:sp>
        <p:nvSpPr>
          <p:cNvPr id="1048660" name="Slide Number Placeholder 8"/>
          <p:cNvSpPr>
            <a:spLocks noGrp="1"/>
          </p:cNvSpPr>
          <p:nvPr>
            <p:ph type="sldNum" sz="quarter" idx="15"/>
          </p:nvPr>
        </p:nvSpPr>
        <p:spPr/>
        <p:txBody>
          <a:bodyPr/>
          <a:p>
            <a:fld id="{29930D94-011A-4E46-85CB-76DCA1C55059}" type="slidenum">
              <a:rPr lang="id-ID" smtClean="0"/>
              <a:t>‹#›</a:t>
            </a:fld>
            <a:endParaRPr lang="id-ID"/>
          </a:p>
        </p:txBody>
      </p:sp>
      <p:sp>
        <p:nvSpPr>
          <p:cNvPr id="1048661" name="Footer Placeholder 9"/>
          <p:cNvSpPr>
            <a:spLocks noGrp="1"/>
          </p:cNvSpPr>
          <p:nvPr>
            <p:ph type="ftr" sz="quarter" idx="16"/>
          </p:nvPr>
        </p:nvSpPr>
        <p:spPr/>
        <p:txBody>
          <a:bodyPr/>
          <a:p>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spTree>
      <p:nvGrpSpPr>
        <p:cNvPr id="42" name=""/>
        <p:cNvGrpSpPr/>
        <p:nvPr/>
      </p:nvGrpSpPr>
      <p:grpSpPr>
        <a:xfrm>
          <a:off x="0" y="0"/>
          <a:ext cx="0" cy="0"/>
          <a:chOff x="0" y="0"/>
          <a:chExt cx="0" cy="0"/>
        </a:xfrm>
      </p:grpSpPr>
      <p:sp>
        <p:nvSpPr>
          <p:cNvPr id="1048640" name="Title 1"/>
          <p:cNvSpPr>
            <a:spLocks noGrp="1"/>
          </p:cNvSpPr>
          <p:nvPr>
            <p:ph type="title"/>
          </p:nvPr>
        </p:nvSpPr>
        <p:spPr>
          <a:xfrm>
            <a:off x="6629400" y="457200"/>
            <a:ext cx="2057400" cy="1066800"/>
          </a:xfrm>
        </p:spPr>
        <p:txBody>
          <a:bodyPr anchor="b" anchorCtr="0" lIns="91440" tIns="91440"/>
          <a:lstStyle>
            <a:lvl1pPr algn="l">
              <a:buNone/>
              <a:defRPr baseline="0" b="1" sz="1800" spc="-5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1048641" name="Picture Placeholder 2"/>
          <p:cNvSpPr>
            <a:spLocks noGrp="1"/>
          </p:cNvSpPr>
          <p:nvPr>
            <p:ph type="pic" idx="1"/>
          </p:nvPr>
        </p:nvSpPr>
        <p:spPr>
          <a:xfrm>
            <a:off x="457200" y="457200"/>
            <a:ext cx="6019800" cy="5562600"/>
          </a:xfrm>
          <a:solidFill>
            <a:schemeClr val="tx2">
              <a:tint val="40000"/>
            </a:schemeClr>
          </a:solidFill>
          <a:effectLst>
            <a:outerShdw algn="ctr" blurRad="88900" rotWithShape="0" sx="103000" sy="103000">
              <a:prstClr val="black">
                <a:alpha val="32000"/>
              </a:prstClr>
            </a:outerShdw>
            <a:softEdge rad="127000"/>
          </a:effectLst>
        </p:spPr>
        <p:txBody>
          <a:bodyPr/>
          <a:lstStyle>
            <a:lvl1pPr indent="0" marL="0">
              <a:buNone/>
              <a:defRPr sz="3200">
                <a:solidFill>
                  <a:schemeClr val="bg1"/>
                </a:solidFill>
              </a:defRPr>
            </a:lvl1pPr>
          </a:lstStyle>
          <a:p>
            <a:r>
              <a:rPr kumimoji="0" lang="en-US" smtClean="0"/>
              <a:t>Click icon to add picture</a:t>
            </a:r>
            <a:endParaRPr kumimoji="0" lang="en-US"/>
          </a:p>
        </p:txBody>
      </p:sp>
      <p:sp>
        <p:nvSpPr>
          <p:cNvPr id="1048642" name="Text Placeholder 3"/>
          <p:cNvSpPr>
            <a:spLocks noGrp="1"/>
          </p:cNvSpPr>
          <p:nvPr>
            <p:ph type="body" sz="half" idx="2"/>
          </p:nvPr>
        </p:nvSpPr>
        <p:spPr>
          <a:xfrm>
            <a:off x="6629400" y="1600200"/>
            <a:ext cx="2057400" cy="4419600"/>
          </a:xfrm>
        </p:spPr>
        <p:txBody>
          <a:bodyPr anchor="t" anchorCtr="0"/>
          <a:lstStyle>
            <a:lvl1pPr indent="0" marL="0">
              <a:lnSpc>
                <a:spcPct val="125000"/>
              </a:lnSpc>
              <a:spcAft>
                <a:spcPts val="1000"/>
              </a:spcAft>
              <a:buFontTx/>
              <a:buNone/>
              <a:defRPr b="0" sz="1600">
                <a:solidFill>
                  <a:schemeClr val="tx2"/>
                </a:solidFill>
              </a:defRPr>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643" name="Date Placeholder 7"/>
          <p:cNvSpPr>
            <a:spLocks noGrp="1"/>
          </p:cNvSpPr>
          <p:nvPr>
            <p:ph type="dt" sz="half" idx="10"/>
          </p:nvPr>
        </p:nvSpPr>
        <p:spPr/>
        <p:txBody>
          <a:bodyPr/>
          <a:p>
            <a:fld id="{3BD53B9F-4129-4837-A028-A4AE5482A761}" type="datetimeFigureOut">
              <a:rPr lang="id-ID" smtClean="0"/>
              <a:t>06/01/2020</a:t>
            </a:fld>
            <a:endParaRPr lang="id-ID"/>
          </a:p>
        </p:txBody>
      </p:sp>
      <p:sp>
        <p:nvSpPr>
          <p:cNvPr id="1048644" name="Slide Number Placeholder 8"/>
          <p:cNvSpPr>
            <a:spLocks noGrp="1"/>
          </p:cNvSpPr>
          <p:nvPr>
            <p:ph type="sldNum" sz="quarter" idx="11"/>
          </p:nvPr>
        </p:nvSpPr>
        <p:spPr/>
        <p:txBody>
          <a:bodyPr/>
          <a:p>
            <a:fld id="{29930D94-011A-4E46-85CB-76DCA1C55059}" type="slidenum">
              <a:rPr lang="id-ID" smtClean="0"/>
              <a:t>‹#›</a:t>
            </a:fld>
            <a:endParaRPr lang="id-ID"/>
          </a:p>
        </p:txBody>
      </p:sp>
      <p:sp>
        <p:nvSpPr>
          <p:cNvPr id="1048645" name="Footer Placeholder 9"/>
          <p:cNvSpPr>
            <a:spLocks noGrp="1"/>
          </p:cNvSpPr>
          <p:nvPr>
            <p:ph type="ftr" sz="quarter" idx="12"/>
          </p:nvPr>
        </p:nvSpPr>
        <p:spPr/>
        <p:txBody>
          <a:bodyPr/>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1" name=""/>
        <p:cNvGrpSpPr/>
        <p:nvPr/>
      </p:nvGrpSpPr>
      <p:grpSpPr>
        <a:xfrm>
          <a:off x="0" y="0"/>
          <a:ext cx="0" cy="0"/>
          <a:chOff x="0" y="0"/>
          <a:chExt cx="0" cy="0"/>
        </a:xfrm>
      </p:grpSpPr>
      <p:sp>
        <p:nvSpPr>
          <p:cNvPr id="1048576" name="Text Placeholder 8"/>
          <p:cNvSpPr>
            <a:spLocks noGrp="1"/>
          </p:cNvSpPr>
          <p:nvPr>
            <p:ph type="body" idx="1"/>
          </p:nvPr>
        </p:nvSpPr>
        <p:spPr>
          <a:xfrm>
            <a:off x="457200" y="1447800"/>
            <a:ext cx="8229600" cy="4678363"/>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77" name="Date Placeholder 23"/>
          <p:cNvSpPr>
            <a:spLocks noGrp="1"/>
          </p:cNvSpPr>
          <p:nvPr>
            <p:ph type="dt" sz="half" idx="2"/>
          </p:nvPr>
        </p:nvSpPr>
        <p:spPr>
          <a:xfrm>
            <a:off x="5791200" y="6203667"/>
            <a:ext cx="2590800" cy="384048"/>
          </a:xfrm>
          <a:prstGeom prst="rect"/>
        </p:spPr>
        <p:txBody>
          <a:bodyPr anchor="ctr" anchorCtr="0" vert="horz"/>
          <a:lstStyle>
            <a:lvl1pPr algn="l" eaLnBrk="1" hangingPunct="1" latinLnBrk="0">
              <a:defRPr sz="1200" kumimoji="0">
                <a:solidFill>
                  <a:schemeClr val="tx2"/>
                </a:solidFill>
              </a:defRPr>
            </a:lvl1pPr>
          </a:lstStyle>
          <a:p>
            <a:fld id="{3BD53B9F-4129-4837-A028-A4AE5482A761}" type="datetimeFigureOut">
              <a:rPr lang="id-ID" smtClean="0"/>
              <a:t>06/01/2020</a:t>
            </a:fld>
            <a:endParaRPr lang="id-ID"/>
          </a:p>
        </p:txBody>
      </p:sp>
      <p:sp>
        <p:nvSpPr>
          <p:cNvPr id="1048578" name="Footer Placeholder 9"/>
          <p:cNvSpPr>
            <a:spLocks noGrp="1"/>
          </p:cNvSpPr>
          <p:nvPr>
            <p:ph type="ftr" sz="quarter" idx="3"/>
          </p:nvPr>
        </p:nvSpPr>
        <p:spPr>
          <a:xfrm>
            <a:off x="2133600" y="6203667"/>
            <a:ext cx="3581400" cy="384048"/>
          </a:xfrm>
          <a:prstGeom prst="rect"/>
        </p:spPr>
        <p:txBody>
          <a:bodyPr anchor="ctr" anchorCtr="0" vert="horz"/>
          <a:lstStyle>
            <a:lvl1pPr algn="r" eaLnBrk="1" hangingPunct="1" latinLnBrk="0">
              <a:defRPr sz="1200" kumimoji="0">
                <a:solidFill>
                  <a:schemeClr val="tx2"/>
                </a:solidFill>
              </a:defRPr>
            </a:lvl1pPr>
          </a:lstStyle>
          <a:p>
            <a:endParaRPr lang="id-ID"/>
          </a:p>
        </p:txBody>
      </p:sp>
      <p:sp>
        <p:nvSpPr>
          <p:cNvPr id="1048579" name="Slide Number Placeholder 21"/>
          <p:cNvSpPr>
            <a:spLocks noGrp="1"/>
          </p:cNvSpPr>
          <p:nvPr>
            <p:ph type="sldNum" sz="quarter" idx="4"/>
          </p:nvPr>
        </p:nvSpPr>
        <p:spPr>
          <a:xfrm>
            <a:off x="8410575" y="6181531"/>
            <a:ext cx="609600" cy="457200"/>
          </a:xfrm>
          <a:prstGeom prst="rect"/>
          <a:noFill/>
        </p:spPr>
        <p:txBody>
          <a:bodyPr anchor="ctr" anchorCtr="0" bIns="0" lIns="0" rIns="0" tIns="0" vert="horz">
            <a:noAutofit/>
          </a:bodyPr>
          <a:lstStyle>
            <a:lvl1pPr algn="ctr" eaLnBrk="1" hangingPunct="1" latinLnBrk="0">
              <a:defRPr baseline="0" sz="1600" kumimoji="0">
                <a:solidFill>
                  <a:schemeClr val="tx2"/>
                </a:solidFill>
              </a:defRPr>
            </a:lvl1pPr>
          </a:lstStyle>
          <a:p>
            <a:fld id="{29930D94-011A-4E46-85CB-76DCA1C55059}" type="slidenum">
              <a:rPr lang="id-ID" smtClean="0"/>
              <a:t>‹#›</a:t>
            </a:fld>
            <a:endParaRPr lang="id-ID"/>
          </a:p>
        </p:txBody>
      </p:sp>
      <p:sp>
        <p:nvSpPr>
          <p:cNvPr id="1048580" name="Title Placeholder 4"/>
          <p:cNvSpPr>
            <a:spLocks noGrp="1"/>
          </p:cNvSpPr>
          <p:nvPr>
            <p:ph type="title"/>
          </p:nvPr>
        </p:nvSpPr>
        <p:spPr>
          <a:xfrm>
            <a:off x="457200" y="152400"/>
            <a:ext cx="8229600" cy="1219200"/>
          </a:xfrm>
          <a:prstGeom prst="rect"/>
          <a:ln w="6350" cap="rnd">
            <a:noFill/>
          </a:ln>
        </p:spPr>
        <p:txBody>
          <a:bodyPr anchor="b" anchorCtr="0" vert="horz">
            <a:normAutofit/>
          </a:bodyPr>
          <a:p>
            <a:r>
              <a:rPr kumimoji="0" lang="en-US" smtClean="0"/>
              <a:t>Click to edit Master title style</a:t>
            </a:r>
            <a:endParaRPr kumimoji="0" lang="en-US"/>
          </a:p>
        </p:txBody>
      </p:sp>
    </p:spTree>
  </p:cSld>
  <p:clrMap accent1="accent1" accent2="accent2" accent3="accent3" accent4="accent4" accent5="accent5" accent6="accent6" bg1="dk1" bg2="dk2" tx1="lt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aseline="0" b="0" dirty="0" sz="4200" kern="1200" kumimoji="0" lang="en-US" spc="-100">
          <a:ln w="3200">
            <a:solidFill>
              <a:schemeClr val="bg2">
                <a:shade val="75000"/>
                <a:alpha val="25000"/>
              </a:schemeClr>
            </a:solidFill>
            <a:prstDash val="solid"/>
            <a:round/>
          </a:ln>
          <a:solidFill>
            <a:srgbClr val="F9F9F9"/>
          </a:solidFill>
          <a:effectLst>
            <a:innerShdw blurRad="50800" dir="13500000" dist="25400">
              <a:prstClr val="black">
                <a:alpha val="70000"/>
              </a:prstClr>
            </a:innerShdw>
          </a:effectLst>
          <a:latin typeface="+mj-lt"/>
          <a:ea typeface="+mj-ea"/>
          <a:cs typeface="+mj-cs"/>
        </a:defRPr>
      </a:lvl1pPr>
    </p:titleStyle>
    <p:bodyStyle>
      <a:lvl1pPr algn="l" eaLnBrk="1" hangingPunct="1" indent="-274320" latinLnBrk="0" marL="274320" rtl="0">
        <a:spcBef>
          <a:spcPts val="600"/>
        </a:spcBef>
        <a:buClr>
          <a:schemeClr val="accent2"/>
        </a:buClr>
        <a:buSzPct val="85000"/>
        <a:buFont typeface="Wingdings 2"/>
        <a:buChar char=""/>
        <a:defRPr sz="2600" kern="1200" kumimoji="0">
          <a:solidFill>
            <a:schemeClr val="tx1"/>
          </a:solidFill>
          <a:latin typeface="+mn-lt"/>
          <a:ea typeface="+mn-ea"/>
          <a:cs typeface="+mn-cs"/>
        </a:defRPr>
      </a:lvl1pPr>
      <a:lvl2pPr algn="l" eaLnBrk="1" hangingPunct="1" indent="-274320" latinLnBrk="0" marL="640080" rtl="0">
        <a:spcBef>
          <a:spcPts val="300"/>
        </a:spcBef>
        <a:buClr>
          <a:schemeClr val="accent2">
            <a:shade val="75000"/>
          </a:schemeClr>
        </a:buClr>
        <a:buSzPct val="85000"/>
        <a:buFont typeface="Wingdings 2"/>
        <a:buChar char=""/>
        <a:defRPr sz="2400" kern="1200" kumimoji="0">
          <a:solidFill>
            <a:schemeClr val="tx2"/>
          </a:solidFill>
          <a:latin typeface="+mn-lt"/>
          <a:ea typeface="+mn-ea"/>
          <a:cs typeface="+mn-cs"/>
        </a:defRPr>
      </a:lvl2pPr>
      <a:lvl3pPr algn="l" eaLnBrk="1" hangingPunct="1" indent="-228600" latinLnBrk="0" marL="1005840" rtl="0">
        <a:spcBef>
          <a:spcPts val="300"/>
        </a:spcBef>
        <a:buClr>
          <a:schemeClr val="accent2">
            <a:shade val="50000"/>
          </a:schemeClr>
        </a:buClr>
        <a:buSzPct val="85000"/>
        <a:buFont typeface="Wingdings 2"/>
        <a:buChar char=""/>
        <a:defRPr sz="2100" kern="1200" kumimoji="0">
          <a:solidFill>
            <a:schemeClr val="tx1"/>
          </a:solidFill>
          <a:latin typeface="+mn-lt"/>
          <a:ea typeface="+mn-ea"/>
          <a:cs typeface="+mn-cs"/>
        </a:defRPr>
      </a:lvl3pPr>
      <a:lvl4pPr algn="l" eaLnBrk="1" hangingPunct="1" indent="-228600" latinLnBrk="0" marL="1280160" rtl="0">
        <a:spcBef>
          <a:spcPts val="300"/>
        </a:spcBef>
        <a:buClr>
          <a:schemeClr val="accent2">
            <a:shade val="75000"/>
          </a:schemeClr>
        </a:buClr>
        <a:buSzPct val="85000"/>
        <a:buFont typeface="Wingdings 2" pitchFamily="18" charset="2"/>
        <a:buChar char=""/>
        <a:defRPr sz="1900" kern="1200" kumimoji="0">
          <a:solidFill>
            <a:schemeClr val="tx1"/>
          </a:solidFill>
          <a:latin typeface="+mn-lt"/>
          <a:ea typeface="+mn-ea"/>
          <a:cs typeface="+mn-cs"/>
        </a:defRPr>
      </a:lvl4pPr>
      <a:lvl5pPr algn="l" eaLnBrk="1" hangingPunct="1" indent="-228600" latinLnBrk="0" marL="1554480" rtl="0">
        <a:spcBef>
          <a:spcPts val="340"/>
        </a:spcBef>
        <a:buClr>
          <a:schemeClr val="accent2">
            <a:shade val="75000"/>
          </a:schemeClr>
        </a:buClr>
        <a:buSzPct val="85000"/>
        <a:buFont typeface="Wingdings 2" pitchFamily="18" charset="2"/>
        <a:buChar char=""/>
        <a:defRPr sz="1600" kern="1200" kumimoji="0">
          <a:solidFill>
            <a:schemeClr val="tx1"/>
          </a:solidFill>
          <a:latin typeface="+mn-lt"/>
          <a:ea typeface="+mn-ea"/>
          <a:cs typeface="+mn-cs"/>
        </a:defRPr>
      </a:lvl5pPr>
      <a:lvl6pPr algn="l" eaLnBrk="1" hangingPunct="1" indent="-228600" latinLnBrk="0" marL="1828800" rtl="0">
        <a:spcBef>
          <a:spcPts val="340"/>
        </a:spcBef>
        <a:buClr>
          <a:schemeClr val="accent2">
            <a:shade val="75000"/>
          </a:schemeClr>
        </a:buClr>
        <a:buSzPct val="85000"/>
        <a:buFont typeface="Wingdings 2" pitchFamily="18" charset="2"/>
        <a:buChar char="?"/>
        <a:defRPr sz="1700" kern="1200" kumimoji="0">
          <a:solidFill>
            <a:schemeClr val="tx1"/>
          </a:solidFill>
          <a:latin typeface="+mn-lt"/>
          <a:ea typeface="+mn-ea"/>
          <a:cs typeface="+mn-cs"/>
        </a:defRPr>
      </a:lvl6pPr>
      <a:lvl7pPr algn="l" eaLnBrk="1" hangingPunct="1" indent="-182880" latinLnBrk="0" marL="2011680" rtl="0">
        <a:spcBef>
          <a:spcPts val="340"/>
        </a:spcBef>
        <a:buClr>
          <a:schemeClr val="accent2">
            <a:shade val="75000"/>
          </a:schemeClr>
        </a:buClr>
        <a:buSzPct val="85000"/>
        <a:buFont typeface="Wingdings 2" pitchFamily="18" charset="2"/>
        <a:buChar char="?"/>
        <a:defRPr baseline="0" sz="1600" kern="1200" kumimoji="0">
          <a:solidFill>
            <a:schemeClr val="tx1"/>
          </a:solidFill>
          <a:latin typeface="+mn-lt"/>
          <a:ea typeface="+mn-ea"/>
          <a:cs typeface="+mn-cs"/>
        </a:defRPr>
      </a:lvl7pPr>
      <a:lvl8pPr algn="l" eaLnBrk="1" hangingPunct="1" indent="-182880" latinLnBrk="0" marL="2286000" rtl="0">
        <a:spcBef>
          <a:spcPts val="340"/>
        </a:spcBef>
        <a:buClr>
          <a:schemeClr val="accent2">
            <a:shade val="75000"/>
          </a:schemeClr>
        </a:buClr>
        <a:buSzPct val="85000"/>
        <a:buFont typeface="Wingdings 2" pitchFamily="18" charset="2"/>
        <a:buChar char="?"/>
        <a:defRPr sz="1500" kern="1200" kumimoji="0">
          <a:solidFill>
            <a:schemeClr val="tx1"/>
          </a:solidFill>
          <a:latin typeface="+mn-lt"/>
          <a:ea typeface="+mn-ea"/>
          <a:cs typeface="+mn-cs"/>
        </a:defRPr>
      </a:lvl8pPr>
      <a:lvl9pPr algn="l" eaLnBrk="1" hangingPunct="1" indent="-182880" latinLnBrk="0" marL="2560320" rtl="0">
        <a:spcBef>
          <a:spcPts val="340"/>
        </a:spcBef>
        <a:buClr>
          <a:schemeClr val="accent2">
            <a:shade val="75000"/>
          </a:schemeClr>
        </a:buClr>
        <a:buSzPct val="85000"/>
        <a:buFont typeface="Wingdings 2" pitchFamily="18" charset="2"/>
        <a:buChar char="?"/>
        <a:defRPr sz="15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sp>
        <p:nvSpPr>
          <p:cNvPr id="1048587" name="Subtitle 2"/>
          <p:cNvSpPr>
            <a:spLocks noGrp="1"/>
          </p:cNvSpPr>
          <p:nvPr>
            <p:ph type="subTitle" idx="1"/>
          </p:nvPr>
        </p:nvSpPr>
        <p:spPr/>
        <p:txBody>
          <a:bodyPr/>
          <a:p>
            <a:r>
              <a:rPr dirty="0" lang="id-ID" smtClean="0">
                <a:solidFill>
                  <a:schemeClr val="tx1"/>
                </a:solidFill>
              </a:rPr>
              <a:t>20171410018</a:t>
            </a:r>
            <a:endParaRPr dirty="0" lang="id-ID">
              <a:solidFill>
                <a:schemeClr val="tx1"/>
              </a:solidFill>
            </a:endParaRPr>
          </a:p>
        </p:txBody>
      </p:sp>
      <p:sp>
        <p:nvSpPr>
          <p:cNvPr id="1048588" name="Title 1"/>
          <p:cNvSpPr>
            <a:spLocks noGrp="1"/>
          </p:cNvSpPr>
          <p:nvPr>
            <p:ph type="ctrTitle"/>
          </p:nvPr>
        </p:nvSpPr>
        <p:spPr/>
        <p:txBody>
          <a:bodyPr/>
          <a:p>
            <a:r>
              <a:rPr dirty="0" lang="id-ID" smtClean="0"/>
              <a:t>IYAN NASRIYAN</a:t>
            </a:r>
            <a:endParaRPr dirty="0"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10" name="Content Placeholder 1"/>
          <p:cNvSpPr>
            <a:spLocks noGrp="1"/>
          </p:cNvSpPr>
          <p:nvPr>
            <p:ph idx="1"/>
          </p:nvPr>
        </p:nvSpPr>
        <p:spPr/>
        <p:txBody>
          <a:bodyPr>
            <a:normAutofit fontScale="96154" lnSpcReduction="20000"/>
          </a:bodyPr>
          <a:p>
            <a:r>
              <a:rPr dirty="0" lang="id-ID" smtClean="0"/>
              <a:t>Negara mempunyai kekuasaan untuk mengelola sumber daya alam demi mewujudkan keadilan sosial, kesejahteraan umum dan untuk kemakmuran rakyat.Instrumen hukum kontrak menjadi payung hukum utama sebagai upayaperlindungan hukum terhadap asset negara yang berupa minyak dan gas bumi Kontrak Bagi Hasil menjadi pilar dasar dalam upaya pengelolaan dan pemanfaatankegiatan usaha minyak dan gas bumi. Kontrak Bagi Hasil merupakan kontrakpublik yang tidak sepenuhnya tunduk pada hukum privat. Dalam melakukanhubungan kontraktualnya, negara tidak boleh dirugikan (imunitas negara) danharus memperhatikan klausula-klausula yang menitikberatkan pada perlindunganasset negara.</a:t>
            </a:r>
          </a:p>
          <a:p>
            <a:endParaRPr dirty="0" lang="id-ID"/>
          </a:p>
        </p:txBody>
      </p:sp>
      <p:sp>
        <p:nvSpPr>
          <p:cNvPr id="1048611" name="Title 2"/>
          <p:cNvSpPr>
            <a:spLocks noGrp="1"/>
          </p:cNvSpPr>
          <p:nvPr>
            <p:ph type="title"/>
          </p:nvPr>
        </p:nvSpPr>
        <p:spPr/>
        <p:txBody>
          <a:bodyPr/>
          <a:p>
            <a:r>
              <a:rPr dirty="0" lang="id-ID" smtClean="0"/>
              <a:t>Kesimpulan </a:t>
            </a:r>
            <a:endParaRPr dirty="0" 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12" name="Content Placeholder 1"/>
          <p:cNvSpPr>
            <a:spLocks noGrp="1"/>
          </p:cNvSpPr>
          <p:nvPr>
            <p:ph idx="1"/>
          </p:nvPr>
        </p:nvSpPr>
        <p:spPr>
          <a:xfrm>
            <a:off x="457200" y="1285860"/>
            <a:ext cx="8229600" cy="5143536"/>
          </a:xfrm>
        </p:spPr>
        <p:txBody>
          <a:bodyPr>
            <a:normAutofit fontScale="53846" lnSpcReduction="20000"/>
          </a:bodyPr>
          <a:p>
            <a:r>
              <a:rPr baseline="30000" dirty="0" sz="4200" lang="id-ID" smtClean="0"/>
              <a:t>Rezzy Eko and Yasin,2014,</a:t>
            </a:r>
            <a:r>
              <a:rPr baseline="30000" dirty="0" sz="4200" i="1" lang="id-ID" smtClean="0"/>
              <a:t>PREDIKSI PRODUKSI GAS BUMI DENGAN GENERAL REGRESSION NEURAL NETWORK (GRNN).</a:t>
            </a:r>
            <a:r>
              <a:rPr baseline="30000" dirty="0" sz="4200" lang="id-ID" smtClean="0"/>
              <a:t> Prosiding Seminar Nasional Statistika IV,jakarta</a:t>
            </a:r>
          </a:p>
          <a:p>
            <a:r>
              <a:rPr dirty="0" sz="4200" lang="id-ID" smtClean="0"/>
              <a:t>Kurniawan faizal,2013,</a:t>
            </a:r>
            <a:r>
              <a:rPr dirty="0" sz="4200" i="1" lang="id-ID" smtClean="0"/>
              <a:t>bentuk perlindungan terhadap aset negara minyak dan gas bumi,</a:t>
            </a:r>
            <a:r>
              <a:rPr dirty="0" sz="4200" lang="id-ID" smtClean="0"/>
              <a:t>jurnal hukum,vol 12,unair</a:t>
            </a:r>
          </a:p>
          <a:p>
            <a:r>
              <a:rPr dirty="0" sz="4200" lang="id-ID" smtClean="0"/>
              <a:t>Parta ibeng,2019,</a:t>
            </a:r>
            <a:r>
              <a:rPr dirty="0" sz="4200" i="1" lang="id-ID" smtClean="0"/>
              <a:t>pengertian komposisi dan pengembangan gas bumi</a:t>
            </a:r>
            <a:r>
              <a:rPr dirty="0" sz="4200" lang="id-ID" smtClean="0"/>
              <a:t>,artikel pendidikan</a:t>
            </a:r>
          </a:p>
          <a:p>
            <a:r>
              <a:rPr dirty="0" sz="4200" lang="id-ID" smtClean="0"/>
              <a:t>Swara patra,2015,</a:t>
            </a:r>
            <a:r>
              <a:rPr dirty="0" sz="4200" i="1" lang="id-ID" smtClean="0"/>
              <a:t>potensi alam di indonesia</a:t>
            </a:r>
            <a:r>
              <a:rPr dirty="0" sz="4200" lang="id-ID" smtClean="0"/>
              <a:t>,artikel,vol 6,hal 1,</a:t>
            </a:r>
          </a:p>
          <a:p>
            <a:r>
              <a:rPr dirty="0" sz="4200" lang="id-ID" smtClean="0"/>
              <a:t>Swara patra,2015,</a:t>
            </a:r>
            <a:r>
              <a:rPr dirty="0" sz="4200" i="1" lang="id-ID" smtClean="0"/>
              <a:t>potensi alam di indonesia</a:t>
            </a:r>
            <a:r>
              <a:rPr dirty="0" sz="4200" lang="id-ID" smtClean="0"/>
              <a:t>,artikel,vol 6,hal 3</a:t>
            </a:r>
          </a:p>
          <a:p>
            <a:r>
              <a:rPr dirty="0" sz="4200" lang="id-ID" smtClean="0"/>
              <a:t>Haryo kuncoro,2019 </a:t>
            </a:r>
            <a:r>
              <a:rPr dirty="0" sz="4200" i="1" lang="id-ID" smtClean="0"/>
              <a:t>analisis produk asuranssi minyak dan gas bumi,</a:t>
            </a:r>
            <a:r>
              <a:rPr dirty="0" sz="4200" lang="id-ID" smtClean="0"/>
              <a:t>jurnal administrasi,vol 1</a:t>
            </a:r>
          </a:p>
          <a:p>
            <a:r>
              <a:rPr dirty="0" sz="4200" lang="id-ID" smtClean="0"/>
              <a:t>Nugroho hanan,2016,</a:t>
            </a:r>
            <a:r>
              <a:rPr dirty="0" sz="4200" i="1" lang="id-ID" smtClean="0"/>
              <a:t>pengembangan hilir gas bumi,jurnal pertambangan</a:t>
            </a:r>
            <a:r>
              <a:rPr dirty="0" sz="4200" lang="id-ID" smtClean="0"/>
              <a:t>,no IX,bappenas</a:t>
            </a:r>
          </a:p>
          <a:p>
            <a:r>
              <a:rPr dirty="0" sz="4200" lang="id-ID" smtClean="0"/>
              <a:t>Dwi indah,2012</a:t>
            </a:r>
            <a:r>
              <a:rPr dirty="0" sz="4200" i="1" lang="id-ID" smtClean="0"/>
              <a:t>, politk hukum pengelolaan minyak dan gas bumi</a:t>
            </a:r>
            <a:r>
              <a:rPr dirty="0" sz="4200" lang="id-ID" smtClean="0"/>
              <a:t>,jurnal hukum,vol 5,arena hukum</a:t>
            </a:r>
          </a:p>
          <a:p>
            <a:r>
              <a:rPr dirty="0" sz="4200" lang="id-ID" smtClean="0"/>
              <a:t>Sasono didik,2008,</a:t>
            </a:r>
            <a:r>
              <a:rPr dirty="0" sz="4200" i="1" lang="id-ID" smtClean="0"/>
              <a:t>politik hukum hak menguasai kekayaan gas bumi oleh negara</a:t>
            </a:r>
            <a:r>
              <a:rPr dirty="0" sz="4200" lang="id-ID" smtClean="0"/>
              <a:t>,jurnal hukum,vol 1,universitas airlangga</a:t>
            </a:r>
          </a:p>
          <a:p>
            <a:r>
              <a:rPr dirty="0" sz="4200" lang="id-ID" smtClean="0"/>
              <a:t>Kurniawan faizal,2013 </a:t>
            </a:r>
            <a:r>
              <a:rPr dirty="0" sz="4200" i="1" lang="id-ID" smtClean="0"/>
              <a:t>bentuk perlindungan hukum terhadap kekayaan minyak dan gas bumi</a:t>
            </a:r>
            <a:r>
              <a:rPr dirty="0" sz="4200" lang="id-ID" smtClean="0"/>
              <a:t>,jurnal hukum,vol 18</a:t>
            </a:r>
          </a:p>
          <a:p>
            <a:endParaRPr dirty="0" lang="id-ID"/>
          </a:p>
        </p:txBody>
      </p:sp>
      <p:sp>
        <p:nvSpPr>
          <p:cNvPr id="1048613" name="Title 2"/>
          <p:cNvSpPr>
            <a:spLocks noGrp="1"/>
          </p:cNvSpPr>
          <p:nvPr>
            <p:ph type="title"/>
          </p:nvPr>
        </p:nvSpPr>
        <p:spPr>
          <a:xfrm>
            <a:off x="457200" y="152400"/>
            <a:ext cx="8229600" cy="919146"/>
          </a:xfrm>
        </p:spPr>
        <p:txBody>
          <a:bodyPr/>
          <a:p>
            <a:r>
              <a:rPr dirty="0" lang="id-ID" smtClean="0"/>
              <a:t>Daftar pustaka </a:t>
            </a:r>
            <a:endParaRPr dirty="0"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4" name="Content Placeholder 1"/>
          <p:cNvSpPr>
            <a:spLocks noGrp="1"/>
          </p:cNvSpPr>
          <p:nvPr>
            <p:ph idx="1"/>
          </p:nvPr>
        </p:nvSpPr>
        <p:spPr/>
        <p:txBody>
          <a:bodyPr/>
          <a:p>
            <a:pPr algn="ctr"/>
            <a:r>
              <a:rPr dirty="0" lang="id-ID" smtClean="0"/>
              <a:t>GAS BUMI</a:t>
            </a:r>
          </a:p>
          <a:p>
            <a:pPr algn="ctr"/>
            <a:r>
              <a:rPr dirty="0" lang="id-ID" smtClean="0"/>
              <a:t>IMPLEMENTASI UU NO.22 TAHUN 2001 TENTANG MINYAK DAN GAS BUMI MENGENAI PELANGGARAN PENAMBANGAN ILEGAL GAS BUMI</a:t>
            </a:r>
          </a:p>
          <a:p>
            <a:pPr algn="ctr"/>
            <a:r>
              <a:rPr lang="id-ID" smtClean="0"/>
              <a:t>(STUDY KASUS PENAMBANGAN ILEGAL DI SUMATRA SELATAN)</a:t>
            </a:r>
            <a:endParaRPr lang="id-ID"/>
          </a:p>
        </p:txBody>
      </p:sp>
      <p:sp>
        <p:nvSpPr>
          <p:cNvPr id="1048595" name="Title 2"/>
          <p:cNvSpPr>
            <a:spLocks noGrp="1"/>
          </p:cNvSpPr>
          <p:nvPr>
            <p:ph type="title"/>
          </p:nvPr>
        </p:nvSpPr>
        <p:spPr/>
        <p:txBody>
          <a:bodyPr/>
          <a:p>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6" name="Content Placeholder 2"/>
          <p:cNvSpPr>
            <a:spLocks noGrp="1"/>
          </p:cNvSpPr>
          <p:nvPr>
            <p:ph idx="1"/>
          </p:nvPr>
        </p:nvSpPr>
        <p:spPr/>
        <p:txBody>
          <a:bodyPr>
            <a:noAutofit/>
          </a:bodyPr>
          <a:p>
            <a:r>
              <a:rPr dirty="0" sz="2000" lang="id-ID" smtClean="0"/>
              <a:t>Gas bumi adalah campuran hidrokarbon ringan yang terbentuk secara alami yang bercampur dengan beberapa senyawa non hidrokarbon yang tersebar luas diseluruh bagian bumi. Sebagian besar gas alam tersusun atas metana sekitar 80%, etana 5-10% dan sedikit alkana yang lebih tinggi. Produk dari gas bumi adalah LPG dan LNG. Liquified Petroleum Gas (LPG) adalah campuran dari berbagai unsur hidrokarbon yang berasal dari gas alam. Sedangkan Liquefied Natural Gases (LNG) adalah Gas bumi yang didinginkan lalu di kondensasikan menjadi liquid (cair). Perbedaan antar LPG dan LNG terletak pada komposisi penyusunnya. LPG sebagian besar tersusun atas propana dan butane sedangkan komposisi penyusun LNG adalah metana. Gas bumi sebagai salah satu sumber energi memiliki peranan yang sangat penting bagi pertumbuhan pembangunan nasional. Selama dekade terakhir, peranan gas bumi mulai menggeser peranan BBM sebagai sumber energi karena selain lebih murah juga ramah lingkungan</a:t>
            </a:r>
            <a:endParaRPr dirty="0" sz="2000" lang="id-ID"/>
          </a:p>
        </p:txBody>
      </p:sp>
      <p:sp>
        <p:nvSpPr>
          <p:cNvPr id="1048597" name="Title 1"/>
          <p:cNvSpPr>
            <a:spLocks noGrp="1"/>
          </p:cNvSpPr>
          <p:nvPr>
            <p:ph type="title"/>
          </p:nvPr>
        </p:nvSpPr>
        <p:spPr/>
        <p:txBody>
          <a:bodyPr/>
          <a:p>
            <a:r>
              <a:rPr dirty="0" lang="id-ID" smtClean="0"/>
              <a:t>PENDAHULUAN</a:t>
            </a:r>
            <a:endParaRPr dirty="0"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8" name="Content Placeholder 2"/>
          <p:cNvSpPr>
            <a:spLocks noGrp="1"/>
          </p:cNvSpPr>
          <p:nvPr>
            <p:ph idx="1"/>
          </p:nvPr>
        </p:nvSpPr>
        <p:spPr/>
        <p:txBody>
          <a:bodyPr/>
          <a:p>
            <a:r>
              <a:rPr dirty="0" lang="id-ID" smtClean="0"/>
              <a:t>Gas alam merupakan bahan bakar fosil berbentuk gas. Gas alam merupakan campuran hidrokarbon yang mempunyai daya kembang besar, daya tekan tinggi, berat jenis spesifik yang rendah dan dengan secara alamiah terdapat dalam bentuk gas. Pada dasarnya, gas alam tersebut terkumpul di bawah tanah dengan berbagai macam komposisi yang terdapat didalam kandungan minyak bumi (associated gas).</a:t>
            </a:r>
            <a:endParaRPr dirty="0" lang="id-ID"/>
          </a:p>
        </p:txBody>
      </p:sp>
      <p:sp>
        <p:nvSpPr>
          <p:cNvPr id="1048599" name="Title 1"/>
          <p:cNvSpPr>
            <a:spLocks noGrp="1"/>
          </p:cNvSpPr>
          <p:nvPr>
            <p:ph type="title"/>
          </p:nvPr>
        </p:nvSpPr>
        <p:spPr/>
        <p:txBody>
          <a:bodyPr/>
          <a:p>
            <a:r>
              <a:rPr dirty="0" lang="id-ID" smtClean="0"/>
              <a:t>PEMBAHASAN</a:t>
            </a:r>
            <a:endParaRPr dirty="0" lang="id-ID"/>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0" name="Content Placeholder 1"/>
          <p:cNvSpPr>
            <a:spLocks noGrp="1"/>
          </p:cNvSpPr>
          <p:nvPr>
            <p:ph idx="1"/>
          </p:nvPr>
        </p:nvSpPr>
        <p:spPr/>
        <p:txBody>
          <a:bodyPr>
            <a:normAutofit fontScale="84615" lnSpcReduction="20000"/>
          </a:bodyPr>
          <a:p>
            <a:r>
              <a:rPr dirty="0" lang="id-ID" smtClean="0"/>
              <a:t>Indonesia  sebagai  suatu negara yang sa ngat banyak kekayaan alam dan keindahan alamnya terkenal sampai ke sampai keseluruh  penjuru dunia. Banyak barang tambang yang dimiliki oleh bangsa Indonesia diantaranya : minyak bumi, emas, perak, nikel, mangan, kayu dan lain sebagai nya serta gas alam yang dimiliki Indonesia terbesar didunia. Dengan demikian kita juga harus dapat meman faatkan kekayaan lam tersebut secara bijak dan dipergunakan sebaik-baiknya digunakan untuk ke makmuran rakyat.   Pemerintah membuat berbagai pe raturan untuk membuka pertambangan, mengolah hasil pertambangan dan memperoleh hasil pertam bangan dan menyalurkan pada masyarakat sehingga semua lapisan dari masyarakat dapat merasakan.    Hasilnya seluruh masyarakat indonesia dapat merasakan manfaatnya seperti masyarakat yang ada dipulau Jawa, Sumatera, Kalimantan dan Papua sebagai pulau-pulau yang besar yang berada di Indonesia juga memiliki hasil dari minyak bumi yang banyak</a:t>
            </a:r>
            <a:endParaRPr dirty="0" lang="id-ID"/>
          </a:p>
        </p:txBody>
      </p:sp>
      <p:sp>
        <p:nvSpPr>
          <p:cNvPr id="1048601" name="Title 2"/>
          <p:cNvSpPr>
            <a:spLocks noGrp="1"/>
          </p:cNvSpPr>
          <p:nvPr>
            <p:ph type="title"/>
          </p:nvPr>
        </p:nvSpPr>
        <p:spPr/>
        <p:txBody>
          <a:bodyPr/>
          <a:p>
            <a:r>
              <a:rPr dirty="0" lang="id-ID" smtClean="0"/>
              <a:t>LANJUTAN....</a:t>
            </a:r>
            <a:endParaRPr dirty="0" lang="id-ID"/>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02" name="Content Placeholder 1"/>
          <p:cNvSpPr>
            <a:spLocks noGrp="1"/>
          </p:cNvSpPr>
          <p:nvPr>
            <p:ph idx="1"/>
          </p:nvPr>
        </p:nvSpPr>
        <p:spPr/>
        <p:txBody>
          <a:bodyPr>
            <a:normAutofit fontScale="96154" lnSpcReduction="20000"/>
          </a:bodyPr>
          <a:p>
            <a:r>
              <a:rPr dirty="0" lang="id-ID" smtClean="0"/>
              <a:t>Hak Menguasai Kekayaan Alam Minyak dan Gas Bumi oleh Negara adalah salah satu perwujudan dari Kedaulatan Rakyat atas kekayaan alam yang terdapat di dalam wilayah Negara Republik Indonesia. Hal ini sejalan dengan perkembangan pengertaian tentang konsep Kedaulatan Rakyat yang tidak hanya dipahami sebagai kedaulatan politik sonata, namun juga kedaulatan dalam bidang ekonomi. Melalui Konsep Hak Menguasai oleh Negara yang dianut dalam Konsitusi / Undang - Undang Dasar 1945, Kedaulatan Rakyat terhadap Kekayaan Alam Minyak dan Gas Bumi dikuasakan oleh Rakyat kepada Negara agar dikelola dan dipergunakan bagi kemakmuran rakyat yang sebesar  besarnya. Sebagai pelaksanaan Hak Menguasai Kekayaan Alam Minyak dan Gas Bum</a:t>
            </a:r>
            <a:endParaRPr dirty="0" lang="id-ID"/>
          </a:p>
        </p:txBody>
      </p:sp>
      <p:sp>
        <p:nvSpPr>
          <p:cNvPr id="1048603" name="Title 2"/>
          <p:cNvSpPr>
            <a:spLocks noGrp="1"/>
          </p:cNvSpPr>
          <p:nvPr>
            <p:ph type="title"/>
          </p:nvPr>
        </p:nvSpPr>
        <p:spPr/>
        <p:txBody>
          <a:bodyPr/>
          <a:p>
            <a:r>
              <a:rPr dirty="0" lang="id-ID" smtClean="0"/>
              <a:t>LANJUTAN....</a:t>
            </a:r>
            <a:endParaRPr dirty="0" lang="id-ID"/>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04" name="Content Placeholder 1"/>
          <p:cNvSpPr>
            <a:spLocks noGrp="1"/>
          </p:cNvSpPr>
          <p:nvPr>
            <p:ph idx="1"/>
          </p:nvPr>
        </p:nvSpPr>
        <p:spPr/>
        <p:txBody>
          <a:bodyPr/>
          <a:p>
            <a:r>
              <a:rPr dirty="0" lang="id-ID" smtClean="0"/>
              <a:t>1. </a:t>
            </a:r>
            <a:r>
              <a:rPr dirty="0" sz="1800" lang="id-ID" smtClean="0"/>
              <a:t>Pasal 33 UUD NRI 1945</a:t>
            </a:r>
          </a:p>
          <a:p>
            <a:r>
              <a:rPr dirty="0" sz="1800" lang="id-ID" smtClean="0"/>
              <a:t>2. UU NO 22 tahun 2001 tentang minyak dan gas bumi</a:t>
            </a:r>
          </a:p>
          <a:p>
            <a:r>
              <a:rPr dirty="0" sz="1800" lang="id-ID" smtClean="0"/>
              <a:t>3. PP NO 23 tahun 2015 tentang pengelolaan bersama sumber daya alam minyak dan gas bumi</a:t>
            </a:r>
            <a:endParaRPr dirty="0" lang="id-ID"/>
          </a:p>
        </p:txBody>
      </p:sp>
      <p:sp>
        <p:nvSpPr>
          <p:cNvPr id="1048605" name="Title 2"/>
          <p:cNvSpPr>
            <a:spLocks noGrp="1"/>
          </p:cNvSpPr>
          <p:nvPr>
            <p:ph type="title"/>
          </p:nvPr>
        </p:nvSpPr>
        <p:spPr/>
        <p:txBody>
          <a:bodyPr>
            <a:normAutofit/>
          </a:bodyPr>
          <a:p>
            <a:r>
              <a:rPr dirty="0" lang="id-ID" smtClean="0"/>
              <a:t>DASAR HUKUM</a:t>
            </a:r>
            <a:endParaRPr dirty="0"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06" name="Content Placeholder 1"/>
          <p:cNvSpPr>
            <a:spLocks noGrp="1"/>
          </p:cNvSpPr>
          <p:nvPr>
            <p:ph idx="1"/>
          </p:nvPr>
        </p:nvSpPr>
        <p:spPr/>
        <p:txBody>
          <a:bodyPr>
            <a:normAutofit fontScale="76923" lnSpcReduction="20000"/>
          </a:bodyPr>
          <a:p>
            <a:r>
              <a:rPr dirty="0" lang="id-ID" smtClean="0"/>
              <a:t>Kepala Satuan Kerja Khusus Pelaksana Kegiatan Usaha Hulu Minyak dan Gas Bumi (SKK Migas) Wilayah Sumatera Bagian Selatan Adiyanto Agus Handoyo mengatakan, kegiatan penambangan minyak ilegal (illegal drilling) semakin mengkhawatirkan. Sebab, kegiatan krimal itu semakin marak dilakukan oleh masyarakat. Bahkan, kegiatan penambangan minyak ilegal tersebut sudah merambah kawasan hutan khususnya di Provinsi Jambi. "Yang mengkhawatirkan bukan hanya kerusakan lingkungannya, tapi juga dampak limbah serta pencemarannya," kata Adiyanto di Palembang, Sabtu. Kementerian Energi dan Sumber Daya Mineral (ESDM) bersama Kementerian Koordinator Bidang Politik, Hukum dan Keamanan (Kemenkopolhukam) pun membentuk Tim Satgas Penanganan Kegiatan Illegal Migas. "Tim Satgas ini nantinya diharapkan dapat secara khusus menangani praktek kegiatan illegal migas, termasuk kegiatan ilegal hulu dan hilir migas," kata Adiyanto. Penanganan kasus saat ini difokuskan di Kabupaten Batanghari, Jambi, karena terdapat ratusan kegiatan penambangan minyak ilegal. Bahkan, aksi kejahatan ini menjadi kasus</a:t>
            </a:r>
            <a:endParaRPr dirty="0" lang="id-ID"/>
          </a:p>
        </p:txBody>
      </p:sp>
      <p:sp>
        <p:nvSpPr>
          <p:cNvPr id="1048607" name="Title 2"/>
          <p:cNvSpPr>
            <a:spLocks noGrp="1"/>
          </p:cNvSpPr>
          <p:nvPr>
            <p:ph type="title"/>
          </p:nvPr>
        </p:nvSpPr>
        <p:spPr/>
        <p:txBody>
          <a:bodyPr/>
          <a:p>
            <a:r>
              <a:rPr dirty="0" lang="id-ID" smtClean="0"/>
              <a:t>Study kasus</a:t>
            </a:r>
            <a:endParaRPr dirty="0"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08" name="Content Placeholder 1"/>
          <p:cNvSpPr>
            <a:spLocks noGrp="1"/>
          </p:cNvSpPr>
          <p:nvPr>
            <p:ph idx="1"/>
          </p:nvPr>
        </p:nvSpPr>
        <p:spPr/>
        <p:txBody>
          <a:bodyPr/>
          <a:p>
            <a:r>
              <a:rPr dirty="0" lang="id-ID" smtClean="0"/>
              <a:t>Khusus di wilayah Sumatera Selatan, aparat hukum telah menangani 126 kasus penambangan minyak </a:t>
            </a:r>
            <a:r>
              <a:rPr dirty="0" lang="en-US" smtClean="0"/>
              <a:t> </a:t>
            </a:r>
            <a:r>
              <a:rPr dirty="0" lang="en-US" smtClean="0"/>
              <a:t>dan </a:t>
            </a:r>
            <a:r>
              <a:rPr dirty="0" lang="en-US" smtClean="0"/>
              <a:t>gas </a:t>
            </a:r>
            <a:r>
              <a:rPr dirty="0" lang="en-US" smtClean="0"/>
              <a:t>ilegal</a:t>
            </a:r>
            <a:r>
              <a:rPr dirty="0" lang="id-ID" smtClean="0"/>
              <a:t> pada 2017. Selain itu, aparat juga berhasil menangkap pelaku pencurian minyak</a:t>
            </a:r>
            <a:r>
              <a:rPr dirty="0" lang="en-US" smtClean="0"/>
              <a:t> </a:t>
            </a:r>
            <a:r>
              <a:rPr dirty="0" lang="en-US" smtClean="0"/>
              <a:t>d</a:t>
            </a:r>
            <a:r>
              <a:rPr dirty="0" lang="en-US" smtClean="0"/>
              <a:t>a</a:t>
            </a:r>
            <a:r>
              <a:rPr dirty="0" lang="en-US" smtClean="0"/>
              <a:t>n</a:t>
            </a:r>
            <a:r>
              <a:rPr dirty="0" lang="en-US" smtClean="0"/>
              <a:t> </a:t>
            </a:r>
            <a:r>
              <a:rPr dirty="0" lang="en-US" smtClean="0"/>
              <a:t>g</a:t>
            </a:r>
            <a:r>
              <a:rPr dirty="0" lang="en-US" smtClean="0"/>
              <a:t>a</a:t>
            </a:r>
            <a:r>
              <a:rPr dirty="0" lang="en-US" smtClean="0"/>
              <a:t>s</a:t>
            </a:r>
            <a:r>
              <a:rPr dirty="0" lang="en-US" smtClean="0"/>
              <a:t> </a:t>
            </a:r>
            <a:r>
              <a:rPr dirty="0" lang="id-ID" smtClean="0"/>
              <a:t> di Prabumulih pada April 2018. Namun kasus penambangan minyak ilegal tidak pernah berhenti. Seperti di Jambi, SKK Migas mengindikasi sebagian sumur yang telah ditutup</a:t>
            </a:r>
            <a:r>
              <a:rPr dirty="0" lang="en-US" smtClean="0"/>
              <a:t>.</a:t>
            </a:r>
            <a:endParaRPr dirty="0" lang="id-ID"/>
          </a:p>
        </p:txBody>
      </p:sp>
      <p:sp>
        <p:nvSpPr>
          <p:cNvPr id="1048609" name="Title 2"/>
          <p:cNvSpPr>
            <a:spLocks noGrp="1"/>
          </p:cNvSpPr>
          <p:nvPr>
            <p:ph type="title"/>
          </p:nvPr>
        </p:nvSpPr>
        <p:spPr/>
        <p:txBody>
          <a:bodyPr/>
          <a:p>
            <a:r>
              <a:rPr dirty="0" lang="id-ID" smtClean="0"/>
              <a:t>Study kasus </a:t>
            </a:r>
            <a:endParaRPr dirty="0" lang="id-ID"/>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lastClr="000000" val="windowText"/>
      </a:dk1>
      <a:lt1>
        <a:sysClr lastClr="FFFFFF" val="window"/>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algn="tl" flip="none" sx="40000" sy="40000" tx="0" ty="0"/>
        </a:blipFill>
        <a:blipFill>
          <a:blip xmlns:r="http://schemas.openxmlformats.org/officeDocument/2006/relationships" r:embed="rId1">
            <a:duotone>
              <a:schemeClr val="phClr">
                <a:shade val="40000"/>
              </a:schemeClr>
              <a:schemeClr val="phClr">
                <a:tint val="42000"/>
              </a:schemeClr>
            </a:duotone>
          </a:blip>
          <a:tile algn="tl" flip="none" sx="40000" sy="40000" tx="0" ty="0"/>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algn="tl" blurRad="95000" rotWithShape="0">
              <a:srgbClr val="000000">
                <a:alpha val="50000"/>
              </a:srgbClr>
            </a:outerShdw>
          </a:effectLst>
          <a:scene3d>
            <a:camera prst="orthographicFront"/>
            <a:lightRig dir="t" rig="sof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algn="tl" flip="none" sx="58000" sy="38000" tx="0" ty="0"/>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IYAN NASRIYAN</dc:title>
  <dc:creator>Acer</dc:creator>
  <cp:lastModifiedBy>Acer</cp:lastModifiedBy>
  <dcterms:created xsi:type="dcterms:W3CDTF">2020-01-05T22:24:58Z</dcterms:created>
  <dcterms:modified xsi:type="dcterms:W3CDTF">2020-01-07T06:29:16Z</dcterms:modified>
</cp:coreProperties>
</file>