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8F3D"/>
    <a:srgbClr val="2C1700"/>
    <a:srgbClr val="E8D1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4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2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6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2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5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8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2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2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1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9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19C5A-01FC-4C81-9BB2-9A0B0525A155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EA512-2FD2-4795-96E9-08DE32993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2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6209" y="562708"/>
            <a:ext cx="8787618" cy="1645920"/>
          </a:xfrm>
          <a:solidFill>
            <a:srgbClr val="C78F3D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HUKUM LINGKUNGAN (KEKERINGAN)</a:t>
            </a:r>
            <a:endParaRPr lang="en-US" sz="4800" b="1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6207" y="3521538"/>
            <a:ext cx="8787619" cy="1936726"/>
          </a:xfrm>
          <a:solidFill>
            <a:srgbClr val="C78F3D"/>
          </a:solidFill>
        </p:spPr>
        <p:txBody>
          <a:bodyPr>
            <a:normAutofit lnSpcReduction="10000"/>
          </a:bodyPr>
          <a:lstStyle/>
          <a:p>
            <a:pPr algn="l"/>
            <a:r>
              <a:rPr lang="en-US" sz="40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NAMA : INDAH MAULANI PUTRI</a:t>
            </a:r>
          </a:p>
          <a:p>
            <a:pPr algn="l"/>
            <a:r>
              <a:rPr lang="en-US" sz="40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NIM : 20181410002</a:t>
            </a:r>
          </a:p>
          <a:p>
            <a:pPr algn="l"/>
            <a:r>
              <a:rPr lang="en-US" sz="40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KELAS : FH 3B</a:t>
            </a:r>
          </a:p>
          <a:p>
            <a:pPr algn="l"/>
            <a:endParaRPr lang="en-US" sz="48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4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9" b="9777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277" y="26486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1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015" y="393894"/>
            <a:ext cx="11980985" cy="1322363"/>
          </a:xfrm>
          <a:solidFill>
            <a:srgbClr val="C78F3D"/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Sawah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Indramayu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Dilanda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Bupati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Warga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Disiplin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Gunakan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Irigasi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015" y="1913207"/>
            <a:ext cx="11732456" cy="4628270"/>
          </a:xfrm>
          <a:solidFill>
            <a:srgbClr val="C78F3D"/>
          </a:solidFill>
        </p:spPr>
        <p:txBody>
          <a:bodyPr>
            <a:normAutofit/>
          </a:bodyPr>
          <a:lstStyle/>
          <a:p>
            <a:pPr algn="l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Kabupaten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Indramayu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Bupati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Indramayu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Supendi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meminta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disiplin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terselamatkan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mengingat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penyebabnya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Kabupaten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Indramayu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disebabkan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terbatasnya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sejumlah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diketahui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faktor-faktor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Indramayu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meluas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sejumlah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kerusakkan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amblas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jebol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perbaikan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tentunya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sedikit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Ditambah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perbaikan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mengalir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mengganggu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pasokan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sawah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Melihat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kendala-kendala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Supendi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mengakui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penanganan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wilayah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482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78F3D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489" y="239151"/>
            <a:ext cx="11549576" cy="6302326"/>
          </a:xfrm>
          <a:solidFill>
            <a:srgbClr val="C78F3D"/>
          </a:solidFill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Bupati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mendorong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terkait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supaya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perbaikan-perbaikan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dirampungkan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mengingat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pentingnya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keberadaan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Supendi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meminta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disiplin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daerah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aturan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sejumlah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golongan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daerah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mengawal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pasokan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irigasi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kebingungan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irigasi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mengering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Pertanian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Kabupaten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Indramayu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hampir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kecamatan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Paling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Kandanghaur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luasan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1.592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hektare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Losarang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(823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hektare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Gabuswetan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(385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hektare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Total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mencapai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3.978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hektare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9.722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hektare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Kabupaten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Indramayu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terancam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Dari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hektare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puso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72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628" y="130690"/>
            <a:ext cx="9144000" cy="770831"/>
          </a:xfrm>
          <a:solidFill>
            <a:srgbClr val="C78F3D"/>
          </a:solidFill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Penyelesaian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628" y="1041009"/>
            <a:ext cx="11529234" cy="5472333"/>
          </a:xfrm>
          <a:solidFill>
            <a:srgbClr val="C78F3D"/>
          </a:solidFill>
        </p:spPr>
        <p:txBody>
          <a:bodyPr>
            <a:normAutofit/>
          </a:bodyPr>
          <a:lstStyle/>
          <a:p>
            <a:pPr algn="l"/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langkah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strategis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penyelesaian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 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inventaris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Luas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Tambah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Tanam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(LTT)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peningkatan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signifikan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LTT </a:t>
            </a:r>
            <a:r>
              <a:rPr lang="en-US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mengecek</a:t>
            </a:r>
            <a:r>
              <a:rPr lang="en-US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lahan-lahan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potensial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ditanami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gogo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jagung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kedelai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tumpangsari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komoditas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LTT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berkoordinasi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kabupaten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mendirikan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posko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rangka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mitigasi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daerah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terdampak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puso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kami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meminta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petani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terdaftar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Asuransi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Usaha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(AUTP)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klaim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asuransinya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Direktorat</a:t>
            </a:r>
            <a:r>
              <a:rPr lang="en-US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Jenderal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Ditjen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Prasarana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Sarana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Pertanian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(PSP</a:t>
            </a:r>
            <a:r>
              <a:rPr lang="en-US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menyalurkan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mesin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pertanian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alsintan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sumur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dangkal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pompa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penanganan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wilayah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terdampak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penanaman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integrasi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jagung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mengamankan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pangan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nasional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menghadapi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dirty="0">
              <a:solidFill>
                <a:srgbClr val="2C17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4054" y="3134250"/>
            <a:ext cx="9144000" cy="935575"/>
          </a:xfrm>
          <a:solidFill>
            <a:srgbClr val="C78F3D"/>
          </a:solidFill>
        </p:spPr>
        <p:txBody>
          <a:bodyPr/>
          <a:lstStyle/>
          <a:p>
            <a:r>
              <a:rPr lang="en-US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TERIMA KASIH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3759">
            <a:off x="-261864" y="2250831"/>
            <a:ext cx="4411835" cy="550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42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125308" cy="1168253"/>
          </a:xfrm>
          <a:solidFill>
            <a:srgbClr val="C78F3D"/>
          </a:solidFill>
        </p:spPr>
        <p:txBody>
          <a:bodyPr/>
          <a:lstStyle/>
          <a:p>
            <a:r>
              <a:rPr lang="en-US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44605"/>
            <a:ext cx="10515600" cy="2465020"/>
          </a:xfrm>
          <a:solidFill>
            <a:srgbClr val="C78F3D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36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Shelia B. Red (1995)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didefinisikan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pengurangan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persediaan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kelembaban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signifikan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volume yang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diharapkan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jangka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khusus</a:t>
            </a:r>
            <a:r>
              <a:rPr lang="en-US" sz="36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144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690688"/>
            <a:ext cx="5157787" cy="601751"/>
          </a:xfrm>
          <a:solidFill>
            <a:srgbClr val="C78F3D"/>
          </a:solidFill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C78F3D"/>
          </a:solidFill>
        </p:spPr>
        <p:txBody>
          <a:bodyPr/>
          <a:lstStyle/>
          <a:p>
            <a:r>
              <a:rPr lang="en-US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Shelia B. Red (1995)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didefinisikan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pengurangan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persediaan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kelembaban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signifikan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volume yang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diharapkan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jangka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khusus</a:t>
            </a:r>
            <a:r>
              <a:rPr lang="en-US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52505" y="231821"/>
            <a:ext cx="5183188" cy="637638"/>
          </a:xfrm>
          <a:solidFill>
            <a:srgbClr val="C78F3D"/>
          </a:solidFill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endParaRPr lang="en-US" sz="3200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1293" y="1027906"/>
            <a:ext cx="5183188" cy="3684588"/>
          </a:xfrm>
          <a:solidFill>
            <a:srgbClr val="C78F3D"/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UU </a:t>
            </a:r>
            <a:r>
              <a:rPr lang="es-E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Nomor</a:t>
            </a:r>
            <a:r>
              <a:rPr lang="es-E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s-E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s-E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2007 </a:t>
            </a:r>
            <a:r>
              <a:rPr lang="es-E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s-E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Penanggulangan</a:t>
            </a:r>
            <a:r>
              <a:rPr lang="es-E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Bencana</a:t>
            </a:r>
            <a:endParaRPr lang="es-ES" sz="3200" b="1" dirty="0" smtClean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Pasal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33 UUD 1945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Pengelolaan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SDA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Berbasis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Pemulihan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endParaRPr lang="en-US" sz="3200" b="1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20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703277" cy="1325563"/>
          </a:xfrm>
          <a:solidFill>
            <a:srgbClr val="C78F3D"/>
          </a:solidFill>
        </p:spPr>
        <p:txBody>
          <a:bodyPr/>
          <a:lstStyle/>
          <a:p>
            <a:r>
              <a:rPr lang="en-US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Jenis-jenis</a:t>
            </a:r>
            <a:r>
              <a:rPr lang="en-US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endParaRPr lang="en-US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78F3D"/>
          </a:solidFill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Meteorologis</a:t>
            </a:r>
            <a:r>
              <a:rPr lang="en-US" sz="32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curah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hujan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musim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kawasan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Hidrologis</a:t>
            </a:r>
            <a:r>
              <a:rPr lang="en-US" sz="32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kekurangan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pasokan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permukaan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 </a:t>
            </a:r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tanah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Agronomis</a:t>
            </a:r>
            <a:r>
              <a:rPr lang="en-US" sz="32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berkurangnya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kandungan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tanah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32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pasokan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komoditi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kurang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meteorologi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hidrologi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200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agronomi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pertanian</a:t>
            </a:r>
            <a:r>
              <a:rPr lang="en-US" sz="3200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20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606" y="340340"/>
            <a:ext cx="10515600" cy="902897"/>
          </a:xfrm>
          <a:solidFill>
            <a:srgbClr val="C78F3D"/>
          </a:solidFill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Faktor-faktor</a:t>
            </a:r>
            <a:r>
              <a:rPr lang="en-US" sz="40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 </a:t>
            </a:r>
            <a:r>
              <a:rPr lang="en-US" sz="40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US" sz="40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40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307145" y="1603716"/>
            <a:ext cx="3362179" cy="2025748"/>
          </a:xfrm>
          <a:prstGeom prst="cloud">
            <a:avLst/>
          </a:prstGeom>
          <a:solidFill>
            <a:srgbClr val="2C1700"/>
          </a:solidFill>
          <a:ln>
            <a:solidFill>
              <a:srgbClr val="E8D1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28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geografis</a:t>
            </a:r>
            <a:endParaRPr 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E8D1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4353952" y="1603716"/>
            <a:ext cx="3362179" cy="2025748"/>
          </a:xfrm>
          <a:prstGeom prst="cloud">
            <a:avLst/>
          </a:prstGeom>
          <a:solidFill>
            <a:srgbClr val="2C1700"/>
          </a:solidFill>
          <a:ln>
            <a:solidFill>
              <a:srgbClr val="E8D1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4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28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tanah</a:t>
            </a:r>
            <a:r>
              <a:rPr lang="en-US" sz="24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berlebih</a:t>
            </a:r>
            <a:endParaRPr lang="en-US" sz="2400" b="1" dirty="0">
              <a:solidFill>
                <a:srgbClr val="E8D1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loud 7"/>
          <p:cNvSpPr/>
          <p:nvPr/>
        </p:nvSpPr>
        <p:spPr>
          <a:xfrm>
            <a:off x="307145" y="4350421"/>
            <a:ext cx="3362179" cy="2025748"/>
          </a:xfrm>
          <a:prstGeom prst="cloud">
            <a:avLst/>
          </a:prstGeom>
          <a:solidFill>
            <a:srgbClr val="2C1700"/>
          </a:solidFill>
          <a:ln>
            <a:solidFill>
              <a:srgbClr val="E8D1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Rendahnya</a:t>
            </a:r>
            <a:r>
              <a:rPr lang="en-US" sz="24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sz="24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curah</a:t>
            </a:r>
            <a:r>
              <a:rPr lang="en-US" sz="24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uap</a:t>
            </a:r>
            <a:r>
              <a:rPr lang="en-US" sz="24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24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awan</a:t>
            </a:r>
            <a:endParaRPr 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E8D1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loud 8"/>
          <p:cNvSpPr/>
          <p:nvPr/>
        </p:nvSpPr>
        <p:spPr>
          <a:xfrm>
            <a:off x="4353951" y="4350421"/>
            <a:ext cx="3362179" cy="2025748"/>
          </a:xfrm>
          <a:prstGeom prst="cloud">
            <a:avLst/>
          </a:prstGeom>
          <a:solidFill>
            <a:srgbClr val="2C1700"/>
          </a:solidFill>
          <a:ln>
            <a:solidFill>
              <a:srgbClr val="E8D1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8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global warming</a:t>
            </a:r>
            <a:endParaRPr 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E8D1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8480472" y="1603716"/>
            <a:ext cx="3362179" cy="2025748"/>
          </a:xfrm>
          <a:prstGeom prst="cloud">
            <a:avLst/>
          </a:prstGeom>
          <a:solidFill>
            <a:srgbClr val="2C1700"/>
          </a:solidFill>
          <a:ln>
            <a:solidFill>
              <a:srgbClr val="E8D1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Kerusakan</a:t>
            </a:r>
            <a:r>
              <a:rPr lang="en-US" sz="28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hidrologis</a:t>
            </a:r>
            <a:endParaRPr 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E8D1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8480472" y="4306880"/>
            <a:ext cx="3362179" cy="2025748"/>
          </a:xfrm>
          <a:prstGeom prst="cloud">
            <a:avLst/>
          </a:prstGeom>
          <a:solidFill>
            <a:srgbClr val="2C1700"/>
          </a:solidFill>
          <a:ln>
            <a:solidFill>
              <a:srgbClr val="E8D1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Minimnya</a:t>
            </a:r>
            <a:r>
              <a:rPr lang="en-US" sz="28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daerah</a:t>
            </a:r>
            <a:r>
              <a:rPr lang="en-US" sz="2800" b="1" dirty="0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E8D1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resapan</a:t>
            </a:r>
            <a:endParaRPr 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E8D1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1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9720" y="477667"/>
            <a:ext cx="8784102" cy="1325563"/>
          </a:xfrm>
          <a:solidFill>
            <a:srgbClr val="C78F3D"/>
          </a:solidFill>
        </p:spPr>
        <p:txBody>
          <a:bodyPr/>
          <a:lstStyle/>
          <a:p>
            <a:pPr algn="ctr"/>
            <a:r>
              <a:rPr lang="en-US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Dampak</a:t>
            </a:r>
            <a:r>
              <a:rPr lang="en-US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Bencana</a:t>
            </a:r>
            <a:r>
              <a:rPr lang="en-US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endParaRPr lang="en-US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25" y="2360196"/>
            <a:ext cx="10908324" cy="3548234"/>
          </a:xfrm>
          <a:solidFill>
            <a:srgbClr val="C78F3D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0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000" b="1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Kurangnya</a:t>
            </a:r>
            <a:r>
              <a:rPr lang="en-US" sz="30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30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30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minum</a:t>
            </a:r>
            <a:endParaRPr lang="en-US" sz="3000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30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900" b="1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Kurangnya</a:t>
            </a:r>
            <a:r>
              <a:rPr lang="en-US" sz="2900" b="1" dirty="0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9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29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9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sz="29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29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sehari</a:t>
            </a:r>
            <a:r>
              <a:rPr lang="en-US" sz="29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900" b="1" dirty="0" err="1" smtClean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endParaRPr lang="en-US" sz="2900" b="1" dirty="0" smtClean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</a:t>
            </a:r>
            <a:endParaRPr lang="en-US" sz="3200" b="1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binatang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</a:t>
            </a:r>
            <a:endParaRPr lang="en-US" sz="3200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Timbul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bibit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endParaRPr lang="en-US" sz="3200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Kelaparan</a:t>
            </a:r>
            <a:r>
              <a:rPr lang="en-US" sz="3200" b="1" dirty="0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C1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massal</a:t>
            </a:r>
            <a:endParaRPr lang="en-US" sz="3200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900" b="1" dirty="0">
              <a:solidFill>
                <a:srgbClr val="2C1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3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5759"/>
            <a:ext cx="9144000" cy="872197"/>
          </a:xfrm>
          <a:solidFill>
            <a:srgbClr val="C78F3D"/>
          </a:solidFill>
        </p:spPr>
        <p:txBody>
          <a:bodyPr>
            <a:normAutofit fontScale="90000"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Penanggulangan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625" y="1448972"/>
            <a:ext cx="11549575" cy="5120640"/>
          </a:xfrm>
          <a:solidFill>
            <a:srgbClr val="C78F3D"/>
          </a:solidFill>
        </p:spPr>
        <p:txBody>
          <a:bodyPr>
            <a:normAutofit fontScale="92500" lnSpcReduction="10000"/>
          </a:bodyPr>
          <a:lstStyle/>
          <a:p>
            <a:pPr algn="l"/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menangani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dibagi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(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tahapan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yaitu: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Penanggulangan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jangka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pendek</a:t>
            </a:r>
            <a:endParaRPr lang="en-US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segera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bersih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keperluan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rumah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tangga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droping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bersih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bantuan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pangan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sembako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miskin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taninya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puso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 algn="just">
              <a:buFont typeface="+mj-lt"/>
              <a:buAutoNum type="alphaLcPeriod"/>
            </a:pP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Membantu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menanggulangi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menular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akibat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lphaLcPeriod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Membantu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peningkatan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gizi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balita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wilayah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Penanggulangan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Jangka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Menengah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lphaLcPeriod"/>
            </a:pP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ketersediaan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: Pembangunan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sumur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sumur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pantek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sumur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tanah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penampungan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hujan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(PAH), Terminal air di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wilayah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rawan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embung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 algn="l">
              <a:buFont typeface="+mj-lt"/>
              <a:buAutoNum type="alphaLcPeriod"/>
            </a:pP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sarana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prasarana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air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bersih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lphaLcPeriod"/>
            </a:pP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rangka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potensi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5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0879"/>
            <a:ext cx="10515600" cy="3939589"/>
          </a:xfrm>
          <a:solidFill>
            <a:srgbClr val="C78F3D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Penanggulangan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Jangka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Panjang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lphaL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Reboisasi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wilayah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sekitar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lphaL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Reboisasi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kawasan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hijau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sekitar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waduk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lphaL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Rehabilitasi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konservasi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lphaL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Pengelolaan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hutan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bersama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(PHBM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Pembangunan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demplot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sumur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resapan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wilayah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rawan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1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78F3D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Deteksi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Potensi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Kekeringan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Berbasis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Penginderaan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46130"/>
            <a:ext cx="10515600" cy="3449760"/>
          </a:xfrm>
          <a:solidFill>
            <a:srgbClr val="C78F3D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penginderaan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Citra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penginderaan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gambaran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mirip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wujud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aslinya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paling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gambaran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planimetriknya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keluaran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perekaman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analog,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digital. </a:t>
            </a:r>
          </a:p>
        </p:txBody>
      </p:sp>
    </p:spTree>
    <p:extLst>
      <p:ext uri="{BB962C8B-B14F-4D97-AF65-F5344CB8AC3E}">
        <p14:creationId xmlns:p14="http://schemas.microsoft.com/office/powerpoint/2010/main" val="143733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725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HUKUM LINGKUNGAN (KEKERINGAN)</vt:lpstr>
      <vt:lpstr>Pengertian Kekeringan </vt:lpstr>
      <vt:lpstr> </vt:lpstr>
      <vt:lpstr>Jenis-jenis kekeringan</vt:lpstr>
      <vt:lpstr>Faktor-faktor yang  menyebabkan  kekeringan </vt:lpstr>
      <vt:lpstr>Dampak dari Bencana Kekeringan</vt:lpstr>
      <vt:lpstr>Konsep Penanggulangan Kekeringan</vt:lpstr>
      <vt:lpstr> </vt:lpstr>
      <vt:lpstr> Deteksi Potensi Kekeringan Berbasis Penginderaan Jauh  </vt:lpstr>
      <vt:lpstr>          Sawah di Indramayu Dilanda Kekeringan  Bupati Minta Warga Disiplin Gunakan Air Irigasi</vt:lpstr>
      <vt:lpstr>PowerPoint Presentation</vt:lpstr>
      <vt:lpstr>Penyelesaian </vt:lpstr>
      <vt:lpstr>TERIMA KASIH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LINGKUNGAN</dc:title>
  <dc:creator>ASUS</dc:creator>
  <cp:lastModifiedBy>ASUS</cp:lastModifiedBy>
  <cp:revision>24</cp:revision>
  <dcterms:created xsi:type="dcterms:W3CDTF">2019-11-07T13:56:08Z</dcterms:created>
  <dcterms:modified xsi:type="dcterms:W3CDTF">2019-12-02T13:30:03Z</dcterms:modified>
</cp:coreProperties>
</file>